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DDAEE-2FA0-4C25-8ABF-C5D3B582E18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7F20BE5-9A15-4B03-B6B8-E4620C984FB7}" type="pres">
      <dgm:prSet presAssocID="{0E0DDAEE-2FA0-4C25-8ABF-C5D3B582E18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0F74ED-4D65-49BE-BA2F-4C86C6189207}" type="pres">
      <dgm:prSet presAssocID="{0E0DDAEE-2FA0-4C25-8ABF-C5D3B582E184}" presName="Background" presStyleLbl="bgImgPlace1" presStyleIdx="0" presStyleCnt="1" custScaleY="134429" custLinFactNeighborX="5794" custLinFactNeighborY="4384"/>
      <dgm:spPr/>
    </dgm:pt>
    <dgm:pt modelId="{2C01C9F0-5B35-4C13-A4B3-8F079D194A2F}" type="pres">
      <dgm:prSet presAssocID="{0E0DDAEE-2FA0-4C25-8ABF-C5D3B582E184}" presName="ParentText1" presStyleLbl="revTx" presStyleIdx="0" presStyleCnt="2" custLinFactX="24358" custLinFactNeighborX="100000" custLinFactNeighborY="1939">
        <dgm:presLayoutVars>
          <dgm:chMax val="0"/>
          <dgm:chPref val="0"/>
          <dgm:bulletEnabled val="1"/>
        </dgm:presLayoutVars>
      </dgm:prSet>
      <dgm:spPr/>
    </dgm:pt>
    <dgm:pt modelId="{88759C8B-EF3A-4E29-9F7B-B8C19202F5D2}" type="pres">
      <dgm:prSet presAssocID="{0E0DDAEE-2FA0-4C25-8ABF-C5D3B582E184}" presName="ParentText2" presStyleLbl="revTx" presStyleIdx="1" presStyleCnt="2" custLinFactNeighborX="2012" custLinFactNeighborY="1243">
        <dgm:presLayoutVars>
          <dgm:chMax val="0"/>
          <dgm:chPref val="0"/>
          <dgm:bulletEnabled val="1"/>
        </dgm:presLayoutVars>
      </dgm:prSet>
      <dgm:spPr/>
    </dgm:pt>
    <dgm:pt modelId="{2BC0586E-704B-44F8-96BC-736B0EBAF59B}" type="pres">
      <dgm:prSet presAssocID="{0E0DDAEE-2FA0-4C25-8ABF-C5D3B582E184}" presName="Plus" presStyleLbl="alignNode1" presStyleIdx="0" presStyleCnt="2" custLinFactNeighborX="21026" custLinFactNeighborY="-7075"/>
      <dgm:spPr/>
    </dgm:pt>
    <dgm:pt modelId="{32872A71-46EF-4B72-910B-4A9032E926C6}" type="pres">
      <dgm:prSet presAssocID="{0E0DDAEE-2FA0-4C25-8ABF-C5D3B582E184}" presName="Minus" presStyleLbl="alignNode1" presStyleIdx="1" presStyleCnt="2" custLinFactNeighborX="12192" custLinFactNeighborY="-5317"/>
      <dgm:spPr/>
    </dgm:pt>
    <dgm:pt modelId="{503DDAE5-0679-4A85-8266-BEC2394C3E7F}" type="pres">
      <dgm:prSet presAssocID="{0E0DDAEE-2FA0-4C25-8ABF-C5D3B582E184}" presName="Divider" presStyleLbl="parChTrans1D1" presStyleIdx="0" presStyleCnt="1"/>
      <dgm:spPr/>
    </dgm:pt>
  </dgm:ptLst>
  <dgm:cxnLst>
    <dgm:cxn modelId="{08ED81D0-A293-4C6F-96D8-A0F3FD85BC52}" type="presOf" srcId="{0E0DDAEE-2FA0-4C25-8ABF-C5D3B582E184}" destId="{17F20BE5-9A15-4B03-B6B8-E4620C984FB7}" srcOrd="0" destOrd="0" presId="urn:microsoft.com/office/officeart/2009/3/layout/PlusandMinus"/>
    <dgm:cxn modelId="{DE781B51-5584-4167-A908-0730B66D0D07}" type="presParOf" srcId="{17F20BE5-9A15-4B03-B6B8-E4620C984FB7}" destId="{E10F74ED-4D65-49BE-BA2F-4C86C6189207}" srcOrd="0" destOrd="0" presId="urn:microsoft.com/office/officeart/2009/3/layout/PlusandMinus"/>
    <dgm:cxn modelId="{7DF16469-B682-4D84-A375-D9A0B5F8A435}" type="presParOf" srcId="{17F20BE5-9A15-4B03-B6B8-E4620C984FB7}" destId="{2C01C9F0-5B35-4C13-A4B3-8F079D194A2F}" srcOrd="1" destOrd="0" presId="urn:microsoft.com/office/officeart/2009/3/layout/PlusandMinus"/>
    <dgm:cxn modelId="{4A78E84A-3B6B-462A-9F28-7AF346176E03}" type="presParOf" srcId="{17F20BE5-9A15-4B03-B6B8-E4620C984FB7}" destId="{88759C8B-EF3A-4E29-9F7B-B8C19202F5D2}" srcOrd="2" destOrd="0" presId="urn:microsoft.com/office/officeart/2009/3/layout/PlusandMinus"/>
    <dgm:cxn modelId="{F62984F1-2467-4704-862C-0D826DD6CB08}" type="presParOf" srcId="{17F20BE5-9A15-4B03-B6B8-E4620C984FB7}" destId="{2BC0586E-704B-44F8-96BC-736B0EBAF59B}" srcOrd="3" destOrd="0" presId="urn:microsoft.com/office/officeart/2009/3/layout/PlusandMinus"/>
    <dgm:cxn modelId="{69B3FCD8-C8BE-4B05-BEFF-9A065A3401D1}" type="presParOf" srcId="{17F20BE5-9A15-4B03-B6B8-E4620C984FB7}" destId="{32872A71-46EF-4B72-910B-4A9032E926C6}" srcOrd="4" destOrd="0" presId="urn:microsoft.com/office/officeart/2009/3/layout/PlusandMinus"/>
    <dgm:cxn modelId="{D0FE60D4-24B3-4978-9E4E-1E2D6A4DBE19}" type="presParOf" srcId="{17F20BE5-9A15-4B03-B6B8-E4620C984FB7}" destId="{503DDAE5-0679-4A85-8266-BEC2394C3E7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7F993-4373-4F6A-A1E3-E9C42DF386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3DC90-1E3F-49D6-8134-218A94446127}">
      <dgm:prSet phldrT="[Text]" custT="1"/>
      <dgm:spPr/>
      <dgm:t>
        <a:bodyPr/>
        <a:lstStyle/>
        <a:p>
          <a:pPr algn="ctr"/>
          <a:r>
            <a:rPr lang="mn-MN" sz="3600" dirty="0"/>
            <a:t>1.  </a:t>
          </a:r>
          <a:endParaRPr lang="en-US" sz="3200" dirty="0"/>
        </a:p>
      </dgm:t>
    </dgm:pt>
    <dgm:pt modelId="{A5F673EA-0409-48A7-A7FE-C8B7B844F0F6}" type="parTrans" cxnId="{E4554D40-A981-447E-AB5B-00555D3E0081}">
      <dgm:prSet/>
      <dgm:spPr/>
      <dgm:t>
        <a:bodyPr/>
        <a:lstStyle/>
        <a:p>
          <a:endParaRPr lang="en-US"/>
        </a:p>
      </dgm:t>
    </dgm:pt>
    <dgm:pt modelId="{9C0CC162-19BE-4111-A290-894EEE382649}" type="sibTrans" cxnId="{E4554D40-A981-447E-AB5B-00555D3E0081}">
      <dgm:prSet/>
      <dgm:spPr/>
      <dgm:t>
        <a:bodyPr/>
        <a:lstStyle/>
        <a:p>
          <a:endParaRPr lang="en-US"/>
        </a:p>
      </dgm:t>
    </dgm:pt>
    <dgm:pt modelId="{9B5C46AA-9E08-42C5-BE89-37C9D76C01E1}">
      <dgm:prSet phldrT="[Text]" custT="1"/>
      <dgm:spPr/>
      <dgm:t>
        <a:bodyPr/>
        <a:lstStyle/>
        <a:p>
          <a:r>
            <a:rPr lang="en-US" sz="2000" dirty="0" smtClean="0"/>
            <a:t>Support of drug specialist of TB</a:t>
          </a:r>
          <a:endParaRPr lang="en-US" sz="2000" dirty="0"/>
        </a:p>
      </dgm:t>
    </dgm:pt>
    <dgm:pt modelId="{5DB123F7-E4BF-42EF-AD26-90B3058CD98B}" type="parTrans" cxnId="{BB5E9EFB-3543-492F-AF53-F09789DA8B62}">
      <dgm:prSet/>
      <dgm:spPr/>
      <dgm:t>
        <a:bodyPr/>
        <a:lstStyle/>
        <a:p>
          <a:endParaRPr lang="en-US"/>
        </a:p>
      </dgm:t>
    </dgm:pt>
    <dgm:pt modelId="{556007F5-0C3B-492D-B756-A1DB8D2792BF}" type="sibTrans" cxnId="{BB5E9EFB-3543-492F-AF53-F09789DA8B62}">
      <dgm:prSet/>
      <dgm:spPr/>
      <dgm:t>
        <a:bodyPr/>
        <a:lstStyle/>
        <a:p>
          <a:endParaRPr lang="en-US"/>
        </a:p>
      </dgm:t>
    </dgm:pt>
    <dgm:pt modelId="{540972CD-23E1-4DA7-8B75-43AD6F8B56A4}">
      <dgm:prSet phldrT="[Text]" custT="1"/>
      <dgm:spPr/>
      <dgm:t>
        <a:bodyPr/>
        <a:lstStyle/>
        <a:p>
          <a:pPr algn="ctr"/>
          <a:r>
            <a:rPr lang="mn-MN" sz="3600" dirty="0"/>
            <a:t>2. </a:t>
          </a:r>
          <a:endParaRPr lang="en-US" sz="3600" dirty="0"/>
        </a:p>
      </dgm:t>
    </dgm:pt>
    <dgm:pt modelId="{A92D46B3-0679-4FD7-A20A-68D9D8439580}" type="parTrans" cxnId="{5BB1DC9D-3412-4087-A8C0-F3CC208ADE74}">
      <dgm:prSet/>
      <dgm:spPr/>
      <dgm:t>
        <a:bodyPr/>
        <a:lstStyle/>
        <a:p>
          <a:endParaRPr lang="en-US"/>
        </a:p>
      </dgm:t>
    </dgm:pt>
    <dgm:pt modelId="{5FABA6CC-FA8B-4BB2-BC84-86837FD5D67E}" type="sibTrans" cxnId="{5BB1DC9D-3412-4087-A8C0-F3CC208ADE74}">
      <dgm:prSet/>
      <dgm:spPr/>
      <dgm:t>
        <a:bodyPr/>
        <a:lstStyle/>
        <a:p>
          <a:endParaRPr lang="en-US"/>
        </a:p>
      </dgm:t>
    </dgm:pt>
    <dgm:pt modelId="{AC53C113-BA84-4889-A2BF-7536704A13EF}">
      <dgm:prSet phldrT="[Text]" custT="1"/>
      <dgm:spPr/>
      <dgm:t>
        <a:bodyPr/>
        <a:lstStyle/>
        <a:p>
          <a:r>
            <a:rPr lang="en-US" sz="2000" dirty="0" smtClean="0"/>
            <a:t>Hire financial officer, provide with incentive</a:t>
          </a:r>
          <a:endParaRPr lang="en-US" sz="2000" dirty="0"/>
        </a:p>
      </dgm:t>
    </dgm:pt>
    <dgm:pt modelId="{B63B2C98-2284-4F7A-99B6-9E48A7D543A4}" type="parTrans" cxnId="{F50F9CA9-C83B-42B0-8E73-894AC090301C}">
      <dgm:prSet/>
      <dgm:spPr/>
      <dgm:t>
        <a:bodyPr/>
        <a:lstStyle/>
        <a:p>
          <a:endParaRPr lang="en-US"/>
        </a:p>
      </dgm:t>
    </dgm:pt>
    <dgm:pt modelId="{5335DE62-4E6D-493F-A40F-25EAD105A3C6}" type="sibTrans" cxnId="{F50F9CA9-C83B-42B0-8E73-894AC090301C}">
      <dgm:prSet/>
      <dgm:spPr/>
      <dgm:t>
        <a:bodyPr/>
        <a:lstStyle/>
        <a:p>
          <a:endParaRPr lang="en-US"/>
        </a:p>
      </dgm:t>
    </dgm:pt>
    <dgm:pt modelId="{E9D4E74A-638A-49FE-855F-BA3CE7546C5E}">
      <dgm:prSet phldrT="[Text]" custT="1"/>
      <dgm:spPr/>
      <dgm:t>
        <a:bodyPr/>
        <a:lstStyle/>
        <a:p>
          <a:pPr algn="ctr"/>
          <a:r>
            <a:rPr lang="mn-MN" sz="3600" dirty="0"/>
            <a:t>3</a:t>
          </a:r>
          <a:r>
            <a:rPr lang="en-US" sz="3600" dirty="0"/>
            <a:t>.</a:t>
          </a:r>
        </a:p>
      </dgm:t>
    </dgm:pt>
    <dgm:pt modelId="{273915B0-547E-434C-B747-8D7BDA7F7844}" type="parTrans" cxnId="{424FFB35-EDBE-4C40-8EB0-4CD6E7EEEC07}">
      <dgm:prSet/>
      <dgm:spPr/>
      <dgm:t>
        <a:bodyPr/>
        <a:lstStyle/>
        <a:p>
          <a:endParaRPr lang="en-US"/>
        </a:p>
      </dgm:t>
    </dgm:pt>
    <dgm:pt modelId="{F518EFFE-594C-48BF-8449-D6E64B05C1FE}" type="sibTrans" cxnId="{424FFB35-EDBE-4C40-8EB0-4CD6E7EEEC07}">
      <dgm:prSet/>
      <dgm:spPr/>
      <dgm:t>
        <a:bodyPr/>
        <a:lstStyle/>
        <a:p>
          <a:endParaRPr lang="en-US"/>
        </a:p>
      </dgm:t>
    </dgm:pt>
    <dgm:pt modelId="{953FA785-CB37-4727-9F35-B581A0618B46}">
      <dgm:prSet phldrT="[Text]"/>
      <dgm:spPr/>
      <dgm:t>
        <a:bodyPr/>
        <a:lstStyle/>
        <a:p>
          <a:endParaRPr lang="en-US" dirty="0"/>
        </a:p>
      </dgm:t>
    </dgm:pt>
    <dgm:pt modelId="{E321AF54-AD26-4731-A24A-B70257C3A1AE}" type="parTrans" cxnId="{B38D1CED-3AA9-485A-9574-5EAD03F480E6}">
      <dgm:prSet/>
      <dgm:spPr/>
      <dgm:t>
        <a:bodyPr/>
        <a:lstStyle/>
        <a:p>
          <a:endParaRPr lang="en-US"/>
        </a:p>
      </dgm:t>
    </dgm:pt>
    <dgm:pt modelId="{CD83557B-17A6-4E26-864E-5303DFA617DF}" type="sibTrans" cxnId="{B38D1CED-3AA9-485A-9574-5EAD03F480E6}">
      <dgm:prSet/>
      <dgm:spPr/>
      <dgm:t>
        <a:bodyPr/>
        <a:lstStyle/>
        <a:p>
          <a:endParaRPr lang="en-US"/>
        </a:p>
      </dgm:t>
    </dgm:pt>
    <dgm:pt modelId="{FB95A53E-BDB4-4659-A3F9-DF9E75B9AF4F}">
      <dgm:prSet phldrT="[Text]" custT="1"/>
      <dgm:spPr/>
      <dgm:t>
        <a:bodyPr/>
        <a:lstStyle/>
        <a:p>
          <a:pPr algn="ctr"/>
          <a:r>
            <a:rPr lang="en-US" sz="3600" dirty="0"/>
            <a:t>4.</a:t>
          </a:r>
        </a:p>
      </dgm:t>
    </dgm:pt>
    <dgm:pt modelId="{EDF34120-D5BC-4E37-8EEA-9933C7EF6F2B}" type="parTrans" cxnId="{9D4524C2-E52A-468E-9857-9B339F955DC4}">
      <dgm:prSet/>
      <dgm:spPr/>
      <dgm:t>
        <a:bodyPr/>
        <a:lstStyle/>
        <a:p>
          <a:endParaRPr lang="en-US"/>
        </a:p>
      </dgm:t>
    </dgm:pt>
    <dgm:pt modelId="{F4264F81-C116-4ABB-AA62-48E114FB5B45}" type="sibTrans" cxnId="{9D4524C2-E52A-468E-9857-9B339F955DC4}">
      <dgm:prSet/>
      <dgm:spPr/>
      <dgm:t>
        <a:bodyPr/>
        <a:lstStyle/>
        <a:p>
          <a:endParaRPr lang="en-US"/>
        </a:p>
      </dgm:t>
    </dgm:pt>
    <dgm:pt modelId="{7DB16006-2361-4EB7-97C8-A4AB585C505B}">
      <dgm:prSet phldrT="[Text]" custT="1"/>
      <dgm:spPr/>
      <dgm:t>
        <a:bodyPr/>
        <a:lstStyle/>
        <a:p>
          <a:r>
            <a:rPr lang="en-US" sz="3600" dirty="0"/>
            <a:t>5.</a:t>
          </a:r>
        </a:p>
      </dgm:t>
    </dgm:pt>
    <dgm:pt modelId="{1B4F04DE-576F-439A-AAFD-09E55D3932F9}" type="parTrans" cxnId="{4114FD9B-5E90-4BAD-89BE-E44C5BD6FE5C}">
      <dgm:prSet/>
      <dgm:spPr/>
      <dgm:t>
        <a:bodyPr/>
        <a:lstStyle/>
        <a:p>
          <a:endParaRPr lang="en-US"/>
        </a:p>
      </dgm:t>
    </dgm:pt>
    <dgm:pt modelId="{C3FA211D-0248-4DDD-B0DA-07269008A8F0}" type="sibTrans" cxnId="{4114FD9B-5E90-4BAD-89BE-E44C5BD6FE5C}">
      <dgm:prSet/>
      <dgm:spPr/>
      <dgm:t>
        <a:bodyPr/>
        <a:lstStyle/>
        <a:p>
          <a:endParaRPr lang="en-US"/>
        </a:p>
      </dgm:t>
    </dgm:pt>
    <dgm:pt modelId="{6E919F19-E0DF-4A62-8222-8D6036C0C943}">
      <dgm:prSet phldrT="[Text]" custT="1"/>
      <dgm:spPr/>
      <dgm:t>
        <a:bodyPr/>
        <a:lstStyle/>
        <a:p>
          <a:r>
            <a:rPr lang="en-US" sz="3600" dirty="0"/>
            <a:t>6</a:t>
          </a:r>
          <a:r>
            <a:rPr lang="en-US" sz="3100" dirty="0"/>
            <a:t>.</a:t>
          </a:r>
        </a:p>
      </dgm:t>
    </dgm:pt>
    <dgm:pt modelId="{A913862F-CFAE-4E75-BFA3-0943208F46D9}" type="parTrans" cxnId="{01ABF7BF-6FE0-458E-9C14-0487EE8453AD}">
      <dgm:prSet/>
      <dgm:spPr/>
      <dgm:t>
        <a:bodyPr/>
        <a:lstStyle/>
        <a:p>
          <a:endParaRPr lang="en-US"/>
        </a:p>
      </dgm:t>
    </dgm:pt>
    <dgm:pt modelId="{8669B26F-2198-42B5-9D60-172C0202E999}" type="sibTrans" cxnId="{01ABF7BF-6FE0-458E-9C14-0487EE8453AD}">
      <dgm:prSet/>
      <dgm:spPr/>
      <dgm:t>
        <a:bodyPr/>
        <a:lstStyle/>
        <a:p>
          <a:endParaRPr lang="en-US"/>
        </a:p>
      </dgm:t>
    </dgm:pt>
    <dgm:pt modelId="{9FA28358-85DD-4CC9-BDE4-B87E900DAAD4}" type="pres">
      <dgm:prSet presAssocID="{0897F993-4373-4F6A-A1E3-E9C42DF386E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AB4C7E-26DD-4869-9200-BEB3F4260E8A}" type="pres">
      <dgm:prSet presAssocID="{4213DC90-1E3F-49D6-8134-218A94446127}" presName="thickLine" presStyleLbl="alignNode1" presStyleIdx="0" presStyleCnt="7"/>
      <dgm:spPr/>
    </dgm:pt>
    <dgm:pt modelId="{9CC4B797-615F-4B50-ADCD-CE24E4060724}" type="pres">
      <dgm:prSet presAssocID="{4213DC90-1E3F-49D6-8134-218A94446127}" presName="horz1" presStyleCnt="0"/>
      <dgm:spPr/>
    </dgm:pt>
    <dgm:pt modelId="{73ACCD32-CFDB-4B57-80D8-56A8BD13E7AB}" type="pres">
      <dgm:prSet presAssocID="{4213DC90-1E3F-49D6-8134-218A94446127}" presName="tx1" presStyleLbl="revTx" presStyleIdx="0" presStyleCnt="9" custLinFactNeighborX="1597" custLinFactNeighborY="-4490"/>
      <dgm:spPr/>
      <dgm:t>
        <a:bodyPr/>
        <a:lstStyle/>
        <a:p>
          <a:endParaRPr lang="en-US"/>
        </a:p>
      </dgm:t>
    </dgm:pt>
    <dgm:pt modelId="{715DCAF2-DA22-4AB1-9E95-08343FDBF6DE}" type="pres">
      <dgm:prSet presAssocID="{4213DC90-1E3F-49D6-8134-218A94446127}" presName="vert1" presStyleCnt="0"/>
      <dgm:spPr/>
    </dgm:pt>
    <dgm:pt modelId="{B8FFD51D-06C6-4CD6-9AAE-0ABBE64C8BB8}" type="pres">
      <dgm:prSet presAssocID="{9B5C46AA-9E08-42C5-BE89-37C9D76C01E1}" presName="vertSpace2a" presStyleCnt="0"/>
      <dgm:spPr/>
    </dgm:pt>
    <dgm:pt modelId="{D30B00FE-C3CB-43EB-A829-7F7A20D3FD49}" type="pres">
      <dgm:prSet presAssocID="{9B5C46AA-9E08-42C5-BE89-37C9D76C01E1}" presName="horz2" presStyleCnt="0"/>
      <dgm:spPr/>
    </dgm:pt>
    <dgm:pt modelId="{6DE2F1D1-1A2C-4472-AA42-5EDC00692FAB}" type="pres">
      <dgm:prSet presAssocID="{9B5C46AA-9E08-42C5-BE89-37C9D76C01E1}" presName="horzSpace2" presStyleCnt="0"/>
      <dgm:spPr/>
    </dgm:pt>
    <dgm:pt modelId="{95D89BD5-5180-4745-949F-27D49D0A422E}" type="pres">
      <dgm:prSet presAssocID="{9B5C46AA-9E08-42C5-BE89-37C9D76C01E1}" presName="tx2" presStyleLbl="revTx" presStyleIdx="1" presStyleCnt="9" custScaleX="112314" custScaleY="144165"/>
      <dgm:spPr/>
      <dgm:t>
        <a:bodyPr/>
        <a:lstStyle/>
        <a:p>
          <a:endParaRPr lang="en-US"/>
        </a:p>
      </dgm:t>
    </dgm:pt>
    <dgm:pt modelId="{05AD503E-C760-4F64-BF25-2FFF056228ED}" type="pres">
      <dgm:prSet presAssocID="{9B5C46AA-9E08-42C5-BE89-37C9D76C01E1}" presName="vert2" presStyleCnt="0"/>
      <dgm:spPr/>
    </dgm:pt>
    <dgm:pt modelId="{523EB59E-FA8C-486B-9664-2D246411D404}" type="pres">
      <dgm:prSet presAssocID="{9B5C46AA-9E08-42C5-BE89-37C9D76C01E1}" presName="thinLine2b" presStyleLbl="callout" presStyleIdx="0" presStyleCnt="2"/>
      <dgm:spPr/>
    </dgm:pt>
    <dgm:pt modelId="{CA7BE38E-EFC6-4AC3-A08F-63727A4AAC91}" type="pres">
      <dgm:prSet presAssocID="{9B5C46AA-9E08-42C5-BE89-37C9D76C01E1}" presName="vertSpace2b" presStyleCnt="0"/>
      <dgm:spPr/>
    </dgm:pt>
    <dgm:pt modelId="{8439E7D0-EBE3-4C41-A9F7-0B26E05F9B35}" type="pres">
      <dgm:prSet presAssocID="{540972CD-23E1-4DA7-8B75-43AD6F8B56A4}" presName="thickLine" presStyleLbl="alignNode1" presStyleIdx="1" presStyleCnt="7"/>
      <dgm:spPr/>
    </dgm:pt>
    <dgm:pt modelId="{BF65A2EE-2B17-4F64-AEA8-DB2BC0B463CE}" type="pres">
      <dgm:prSet presAssocID="{540972CD-23E1-4DA7-8B75-43AD6F8B56A4}" presName="horz1" presStyleCnt="0"/>
      <dgm:spPr/>
    </dgm:pt>
    <dgm:pt modelId="{3551FE36-2A3E-4D17-8696-D0DD3F69FC4E}" type="pres">
      <dgm:prSet presAssocID="{540972CD-23E1-4DA7-8B75-43AD6F8B56A4}" presName="tx1" presStyleLbl="revTx" presStyleIdx="2" presStyleCnt="9" custLinFactNeighborX="-1323" custLinFactNeighborY="-5073"/>
      <dgm:spPr/>
      <dgm:t>
        <a:bodyPr/>
        <a:lstStyle/>
        <a:p>
          <a:endParaRPr lang="en-US"/>
        </a:p>
      </dgm:t>
    </dgm:pt>
    <dgm:pt modelId="{4F024815-9B21-40EB-A2F6-B0361A803F11}" type="pres">
      <dgm:prSet presAssocID="{540972CD-23E1-4DA7-8B75-43AD6F8B56A4}" presName="vert1" presStyleCnt="0"/>
      <dgm:spPr/>
    </dgm:pt>
    <dgm:pt modelId="{F8B78ABE-99ED-40C1-9820-905117D26599}" type="pres">
      <dgm:prSet presAssocID="{AC53C113-BA84-4889-A2BF-7536704A13EF}" presName="vertSpace2a" presStyleCnt="0"/>
      <dgm:spPr/>
    </dgm:pt>
    <dgm:pt modelId="{E8B21FEA-907E-4CCB-8358-902A4E39A381}" type="pres">
      <dgm:prSet presAssocID="{AC53C113-BA84-4889-A2BF-7536704A13EF}" presName="horz2" presStyleCnt="0"/>
      <dgm:spPr/>
    </dgm:pt>
    <dgm:pt modelId="{F8C76316-5292-442B-9F50-A942B13A298C}" type="pres">
      <dgm:prSet presAssocID="{AC53C113-BA84-4889-A2BF-7536704A13EF}" presName="horzSpace2" presStyleCnt="0"/>
      <dgm:spPr/>
    </dgm:pt>
    <dgm:pt modelId="{5B94A147-8552-4717-936C-94A12F038416}" type="pres">
      <dgm:prSet presAssocID="{AC53C113-BA84-4889-A2BF-7536704A13EF}" presName="tx2" presStyleLbl="revTx" presStyleIdx="3" presStyleCnt="9" custLinFactNeighborX="-3130" custLinFactNeighborY="-6851"/>
      <dgm:spPr/>
      <dgm:t>
        <a:bodyPr/>
        <a:lstStyle/>
        <a:p>
          <a:endParaRPr lang="en-US"/>
        </a:p>
      </dgm:t>
    </dgm:pt>
    <dgm:pt modelId="{B60097BD-CB28-43C0-8229-263C254CB370}" type="pres">
      <dgm:prSet presAssocID="{AC53C113-BA84-4889-A2BF-7536704A13EF}" presName="vert2" presStyleCnt="0"/>
      <dgm:spPr/>
    </dgm:pt>
    <dgm:pt modelId="{68567C2A-F8E6-450F-A2EF-4CF0C9933A76}" type="pres">
      <dgm:prSet presAssocID="{AC53C113-BA84-4889-A2BF-7536704A13EF}" presName="thinLine2b" presStyleLbl="callout" presStyleIdx="1" presStyleCnt="2"/>
      <dgm:spPr/>
    </dgm:pt>
    <dgm:pt modelId="{CB7FDF89-1CAA-4E17-A9D3-DD37818C8775}" type="pres">
      <dgm:prSet presAssocID="{AC53C113-BA84-4889-A2BF-7536704A13EF}" presName="vertSpace2b" presStyleCnt="0"/>
      <dgm:spPr/>
    </dgm:pt>
    <dgm:pt modelId="{2E47DCCF-5CAB-4F2A-9BA5-008BD0F11BA9}" type="pres">
      <dgm:prSet presAssocID="{E9D4E74A-638A-49FE-855F-BA3CE7546C5E}" presName="thickLine" presStyleLbl="alignNode1" presStyleIdx="2" presStyleCnt="7"/>
      <dgm:spPr/>
    </dgm:pt>
    <dgm:pt modelId="{1884E007-80F4-45AA-AC03-CF363F52F881}" type="pres">
      <dgm:prSet presAssocID="{E9D4E74A-638A-49FE-855F-BA3CE7546C5E}" presName="horz1" presStyleCnt="0"/>
      <dgm:spPr/>
    </dgm:pt>
    <dgm:pt modelId="{DF48FAEA-3210-4260-92E4-3AA4447CE0AC}" type="pres">
      <dgm:prSet presAssocID="{E9D4E74A-638A-49FE-855F-BA3CE7546C5E}" presName="tx1" presStyleLbl="revTx" presStyleIdx="4" presStyleCnt="9"/>
      <dgm:spPr/>
      <dgm:t>
        <a:bodyPr/>
        <a:lstStyle/>
        <a:p>
          <a:endParaRPr lang="en-US"/>
        </a:p>
      </dgm:t>
    </dgm:pt>
    <dgm:pt modelId="{E75C4910-97AE-490E-A18D-0F20BCA8B414}" type="pres">
      <dgm:prSet presAssocID="{E9D4E74A-638A-49FE-855F-BA3CE7546C5E}" presName="vert1" presStyleCnt="0"/>
      <dgm:spPr/>
    </dgm:pt>
    <dgm:pt modelId="{6835CE4D-B199-4E09-BE44-1DAA409F72A3}" type="pres">
      <dgm:prSet presAssocID="{953FA785-CB37-4727-9F35-B581A0618B46}" presName="thickLine" presStyleLbl="alignNode1" presStyleIdx="3" presStyleCnt="7"/>
      <dgm:spPr/>
    </dgm:pt>
    <dgm:pt modelId="{9898AB60-AFDD-4AE5-8024-8FBA04BEE301}" type="pres">
      <dgm:prSet presAssocID="{953FA785-CB37-4727-9F35-B581A0618B46}" presName="horz1" presStyleCnt="0"/>
      <dgm:spPr/>
    </dgm:pt>
    <dgm:pt modelId="{57D9B4CA-BF82-483E-9E66-33FA3136C65D}" type="pres">
      <dgm:prSet presAssocID="{953FA785-CB37-4727-9F35-B581A0618B46}" presName="tx1" presStyleLbl="revTx" presStyleIdx="5" presStyleCnt="9"/>
      <dgm:spPr/>
      <dgm:t>
        <a:bodyPr/>
        <a:lstStyle/>
        <a:p>
          <a:endParaRPr lang="en-US"/>
        </a:p>
      </dgm:t>
    </dgm:pt>
    <dgm:pt modelId="{1143D630-BB04-4A6F-8773-FD0ADA8E566F}" type="pres">
      <dgm:prSet presAssocID="{953FA785-CB37-4727-9F35-B581A0618B46}" presName="vert1" presStyleCnt="0"/>
      <dgm:spPr/>
    </dgm:pt>
    <dgm:pt modelId="{911F5E59-F758-4839-A4A2-DBE1815151A4}" type="pres">
      <dgm:prSet presAssocID="{FB95A53E-BDB4-4659-A3F9-DF9E75B9AF4F}" presName="thickLine" presStyleLbl="alignNode1" presStyleIdx="4" presStyleCnt="7"/>
      <dgm:spPr/>
    </dgm:pt>
    <dgm:pt modelId="{61B67352-3D00-4781-A6A2-815B9A06C7C7}" type="pres">
      <dgm:prSet presAssocID="{FB95A53E-BDB4-4659-A3F9-DF9E75B9AF4F}" presName="horz1" presStyleCnt="0"/>
      <dgm:spPr/>
    </dgm:pt>
    <dgm:pt modelId="{201BE990-4E10-4332-A5CC-62E4B9FC3F1E}" type="pres">
      <dgm:prSet presAssocID="{FB95A53E-BDB4-4659-A3F9-DF9E75B9AF4F}" presName="tx1" presStyleLbl="revTx" presStyleIdx="6" presStyleCnt="9" custScaleX="79345" custScaleY="101272" custLinFactY="-4276" custLinFactNeighborX="11244" custLinFactNeighborY="-100000"/>
      <dgm:spPr/>
      <dgm:t>
        <a:bodyPr/>
        <a:lstStyle/>
        <a:p>
          <a:endParaRPr lang="en-US"/>
        </a:p>
      </dgm:t>
    </dgm:pt>
    <dgm:pt modelId="{F4924FFD-D43C-4813-97EB-EC0DF4DEE807}" type="pres">
      <dgm:prSet presAssocID="{FB95A53E-BDB4-4659-A3F9-DF9E75B9AF4F}" presName="vert1" presStyleCnt="0"/>
      <dgm:spPr/>
    </dgm:pt>
    <dgm:pt modelId="{5E29A889-A558-4483-9F27-8B91E41036D0}" type="pres">
      <dgm:prSet presAssocID="{7DB16006-2361-4EB7-97C8-A4AB585C505B}" presName="thickLine" presStyleLbl="alignNode1" presStyleIdx="5" presStyleCnt="7"/>
      <dgm:spPr/>
    </dgm:pt>
    <dgm:pt modelId="{A894294B-941F-4A7F-9FA6-4C5FB74B61E0}" type="pres">
      <dgm:prSet presAssocID="{7DB16006-2361-4EB7-97C8-A4AB585C505B}" presName="horz1" presStyleCnt="0"/>
      <dgm:spPr/>
    </dgm:pt>
    <dgm:pt modelId="{6A19D51C-B0CE-4202-B974-FCB5C3CF6145}" type="pres">
      <dgm:prSet presAssocID="{7DB16006-2361-4EB7-97C8-A4AB585C505B}" presName="tx1" presStyleLbl="revTx" presStyleIdx="7" presStyleCnt="9" custScaleX="52975" custScaleY="109360" custLinFactY="-7468" custLinFactNeighborX="35443" custLinFactNeighborY="-100000"/>
      <dgm:spPr/>
      <dgm:t>
        <a:bodyPr/>
        <a:lstStyle/>
        <a:p>
          <a:endParaRPr lang="en-US"/>
        </a:p>
      </dgm:t>
    </dgm:pt>
    <dgm:pt modelId="{C8A5BB19-8766-44A9-AF45-27D903821650}" type="pres">
      <dgm:prSet presAssocID="{7DB16006-2361-4EB7-97C8-A4AB585C505B}" presName="vert1" presStyleCnt="0"/>
      <dgm:spPr/>
    </dgm:pt>
    <dgm:pt modelId="{A78CD77A-77DB-4343-A2B8-5F96A63F66ED}" type="pres">
      <dgm:prSet presAssocID="{6E919F19-E0DF-4A62-8222-8D6036C0C943}" presName="thickLine" presStyleLbl="alignNode1" presStyleIdx="6" presStyleCnt="7"/>
      <dgm:spPr/>
    </dgm:pt>
    <dgm:pt modelId="{9812E5D3-6947-4B63-A31B-FE2B5418C9C3}" type="pres">
      <dgm:prSet presAssocID="{6E919F19-E0DF-4A62-8222-8D6036C0C943}" presName="horz1" presStyleCnt="0"/>
      <dgm:spPr/>
    </dgm:pt>
    <dgm:pt modelId="{6537D281-DA0F-4DB5-89A3-EE60C077FB47}" type="pres">
      <dgm:prSet presAssocID="{6E919F19-E0DF-4A62-8222-8D6036C0C943}" presName="tx1" presStyleLbl="revTx" presStyleIdx="8" presStyleCnt="9" custScaleX="52975" custScaleY="99444" custLinFactNeighborX="36133" custLinFactNeighborY="-98285"/>
      <dgm:spPr/>
      <dgm:t>
        <a:bodyPr/>
        <a:lstStyle/>
        <a:p>
          <a:endParaRPr lang="en-US"/>
        </a:p>
      </dgm:t>
    </dgm:pt>
    <dgm:pt modelId="{0A5F137C-5ED7-42B2-ABA9-788749721227}" type="pres">
      <dgm:prSet presAssocID="{6E919F19-E0DF-4A62-8222-8D6036C0C943}" presName="vert1" presStyleCnt="0"/>
      <dgm:spPr/>
    </dgm:pt>
  </dgm:ptLst>
  <dgm:cxnLst>
    <dgm:cxn modelId="{424FFB35-EDBE-4C40-8EB0-4CD6E7EEEC07}" srcId="{0897F993-4373-4F6A-A1E3-E9C42DF386E2}" destId="{E9D4E74A-638A-49FE-855F-BA3CE7546C5E}" srcOrd="2" destOrd="0" parTransId="{273915B0-547E-434C-B747-8D7BDA7F7844}" sibTransId="{F518EFFE-594C-48BF-8449-D6E64B05C1FE}"/>
    <dgm:cxn modelId="{D1E053FC-38CF-443F-B933-3ADC787FCC8A}" type="presOf" srcId="{6E919F19-E0DF-4A62-8222-8D6036C0C943}" destId="{6537D281-DA0F-4DB5-89A3-EE60C077FB47}" srcOrd="0" destOrd="0" presId="urn:microsoft.com/office/officeart/2008/layout/LinedList"/>
    <dgm:cxn modelId="{03B81D5C-6893-4CDA-AE9D-FE280A7224A5}" type="presOf" srcId="{FB95A53E-BDB4-4659-A3F9-DF9E75B9AF4F}" destId="{201BE990-4E10-4332-A5CC-62E4B9FC3F1E}" srcOrd="0" destOrd="0" presId="urn:microsoft.com/office/officeart/2008/layout/LinedList"/>
    <dgm:cxn modelId="{6F619CD3-EC36-4126-A506-39421D7090FC}" type="presOf" srcId="{7DB16006-2361-4EB7-97C8-A4AB585C505B}" destId="{6A19D51C-B0CE-4202-B974-FCB5C3CF6145}" srcOrd="0" destOrd="0" presId="urn:microsoft.com/office/officeart/2008/layout/LinedList"/>
    <dgm:cxn modelId="{5BB1DC9D-3412-4087-A8C0-F3CC208ADE74}" srcId="{0897F993-4373-4F6A-A1E3-E9C42DF386E2}" destId="{540972CD-23E1-4DA7-8B75-43AD6F8B56A4}" srcOrd="1" destOrd="0" parTransId="{A92D46B3-0679-4FD7-A20A-68D9D8439580}" sibTransId="{5FABA6CC-FA8B-4BB2-BC84-86837FD5D67E}"/>
    <dgm:cxn modelId="{01ABF7BF-6FE0-458E-9C14-0487EE8453AD}" srcId="{0897F993-4373-4F6A-A1E3-E9C42DF386E2}" destId="{6E919F19-E0DF-4A62-8222-8D6036C0C943}" srcOrd="6" destOrd="0" parTransId="{A913862F-CFAE-4E75-BFA3-0943208F46D9}" sibTransId="{8669B26F-2198-42B5-9D60-172C0202E999}"/>
    <dgm:cxn modelId="{4114FD9B-5E90-4BAD-89BE-E44C5BD6FE5C}" srcId="{0897F993-4373-4F6A-A1E3-E9C42DF386E2}" destId="{7DB16006-2361-4EB7-97C8-A4AB585C505B}" srcOrd="5" destOrd="0" parTransId="{1B4F04DE-576F-439A-AAFD-09E55D3932F9}" sibTransId="{C3FA211D-0248-4DDD-B0DA-07269008A8F0}"/>
    <dgm:cxn modelId="{E4554D40-A981-447E-AB5B-00555D3E0081}" srcId="{0897F993-4373-4F6A-A1E3-E9C42DF386E2}" destId="{4213DC90-1E3F-49D6-8134-218A94446127}" srcOrd="0" destOrd="0" parTransId="{A5F673EA-0409-48A7-A7FE-C8B7B844F0F6}" sibTransId="{9C0CC162-19BE-4111-A290-894EEE382649}"/>
    <dgm:cxn modelId="{3149175F-4AB8-4276-A5F3-F1B3C1BA75FD}" type="presOf" srcId="{540972CD-23E1-4DA7-8B75-43AD6F8B56A4}" destId="{3551FE36-2A3E-4D17-8696-D0DD3F69FC4E}" srcOrd="0" destOrd="0" presId="urn:microsoft.com/office/officeart/2008/layout/LinedList"/>
    <dgm:cxn modelId="{92ECF349-3383-456D-8E41-A11F3A96661A}" type="presOf" srcId="{AC53C113-BA84-4889-A2BF-7536704A13EF}" destId="{5B94A147-8552-4717-936C-94A12F038416}" srcOrd="0" destOrd="0" presId="urn:microsoft.com/office/officeart/2008/layout/LinedList"/>
    <dgm:cxn modelId="{B38D1CED-3AA9-485A-9574-5EAD03F480E6}" srcId="{0897F993-4373-4F6A-A1E3-E9C42DF386E2}" destId="{953FA785-CB37-4727-9F35-B581A0618B46}" srcOrd="3" destOrd="0" parTransId="{E321AF54-AD26-4731-A24A-B70257C3A1AE}" sibTransId="{CD83557B-17A6-4E26-864E-5303DFA617DF}"/>
    <dgm:cxn modelId="{2A324C09-031A-4B90-956C-953021B7250D}" type="presOf" srcId="{0897F993-4373-4F6A-A1E3-E9C42DF386E2}" destId="{9FA28358-85DD-4CC9-BDE4-B87E900DAAD4}" srcOrd="0" destOrd="0" presId="urn:microsoft.com/office/officeart/2008/layout/LinedList"/>
    <dgm:cxn modelId="{DC1BFD6C-7745-45FF-9FCD-14F0FA29BB07}" type="presOf" srcId="{4213DC90-1E3F-49D6-8134-218A94446127}" destId="{73ACCD32-CFDB-4B57-80D8-56A8BD13E7AB}" srcOrd="0" destOrd="0" presId="urn:microsoft.com/office/officeart/2008/layout/LinedList"/>
    <dgm:cxn modelId="{F50F9CA9-C83B-42B0-8E73-894AC090301C}" srcId="{540972CD-23E1-4DA7-8B75-43AD6F8B56A4}" destId="{AC53C113-BA84-4889-A2BF-7536704A13EF}" srcOrd="0" destOrd="0" parTransId="{B63B2C98-2284-4F7A-99B6-9E48A7D543A4}" sibTransId="{5335DE62-4E6D-493F-A40F-25EAD105A3C6}"/>
    <dgm:cxn modelId="{9D4524C2-E52A-468E-9857-9B339F955DC4}" srcId="{0897F993-4373-4F6A-A1E3-E9C42DF386E2}" destId="{FB95A53E-BDB4-4659-A3F9-DF9E75B9AF4F}" srcOrd="4" destOrd="0" parTransId="{EDF34120-D5BC-4E37-8EEA-9933C7EF6F2B}" sibTransId="{F4264F81-C116-4ABB-AA62-48E114FB5B45}"/>
    <dgm:cxn modelId="{4A421CFA-716E-4CB8-A2EF-BE35216EFB47}" type="presOf" srcId="{E9D4E74A-638A-49FE-855F-BA3CE7546C5E}" destId="{DF48FAEA-3210-4260-92E4-3AA4447CE0AC}" srcOrd="0" destOrd="0" presId="urn:microsoft.com/office/officeart/2008/layout/LinedList"/>
    <dgm:cxn modelId="{DFF42D4C-0091-4011-87A5-B149AD2893BF}" type="presOf" srcId="{953FA785-CB37-4727-9F35-B581A0618B46}" destId="{57D9B4CA-BF82-483E-9E66-33FA3136C65D}" srcOrd="0" destOrd="0" presId="urn:microsoft.com/office/officeart/2008/layout/LinedList"/>
    <dgm:cxn modelId="{BB5E9EFB-3543-492F-AF53-F09789DA8B62}" srcId="{4213DC90-1E3F-49D6-8134-218A94446127}" destId="{9B5C46AA-9E08-42C5-BE89-37C9D76C01E1}" srcOrd="0" destOrd="0" parTransId="{5DB123F7-E4BF-42EF-AD26-90B3058CD98B}" sibTransId="{556007F5-0C3B-492D-B756-A1DB8D2792BF}"/>
    <dgm:cxn modelId="{980CF9F8-F8CD-4A40-AC85-FC79EF3A159D}" type="presOf" srcId="{9B5C46AA-9E08-42C5-BE89-37C9D76C01E1}" destId="{95D89BD5-5180-4745-949F-27D49D0A422E}" srcOrd="0" destOrd="0" presId="urn:microsoft.com/office/officeart/2008/layout/LinedList"/>
    <dgm:cxn modelId="{76D90319-9035-4CBA-8CFC-FB3E5765E971}" type="presParOf" srcId="{9FA28358-85DD-4CC9-BDE4-B87E900DAAD4}" destId="{9AAB4C7E-26DD-4869-9200-BEB3F4260E8A}" srcOrd="0" destOrd="0" presId="urn:microsoft.com/office/officeart/2008/layout/LinedList"/>
    <dgm:cxn modelId="{F3A27F3F-47EA-4F5B-AA0F-C52F0212DE32}" type="presParOf" srcId="{9FA28358-85DD-4CC9-BDE4-B87E900DAAD4}" destId="{9CC4B797-615F-4B50-ADCD-CE24E4060724}" srcOrd="1" destOrd="0" presId="urn:microsoft.com/office/officeart/2008/layout/LinedList"/>
    <dgm:cxn modelId="{8DEFFF10-73B6-4EC9-8251-F1FFA8189C73}" type="presParOf" srcId="{9CC4B797-615F-4B50-ADCD-CE24E4060724}" destId="{73ACCD32-CFDB-4B57-80D8-56A8BD13E7AB}" srcOrd="0" destOrd="0" presId="urn:microsoft.com/office/officeart/2008/layout/LinedList"/>
    <dgm:cxn modelId="{4AE5AC1A-9700-4B65-A3B3-F32EC5437987}" type="presParOf" srcId="{9CC4B797-615F-4B50-ADCD-CE24E4060724}" destId="{715DCAF2-DA22-4AB1-9E95-08343FDBF6DE}" srcOrd="1" destOrd="0" presId="urn:microsoft.com/office/officeart/2008/layout/LinedList"/>
    <dgm:cxn modelId="{8879E3C8-6AC9-431D-A12F-D45F90C1E151}" type="presParOf" srcId="{715DCAF2-DA22-4AB1-9E95-08343FDBF6DE}" destId="{B8FFD51D-06C6-4CD6-9AAE-0ABBE64C8BB8}" srcOrd="0" destOrd="0" presId="urn:microsoft.com/office/officeart/2008/layout/LinedList"/>
    <dgm:cxn modelId="{CB38CDCE-9159-4807-86EC-7B2031199C54}" type="presParOf" srcId="{715DCAF2-DA22-4AB1-9E95-08343FDBF6DE}" destId="{D30B00FE-C3CB-43EB-A829-7F7A20D3FD49}" srcOrd="1" destOrd="0" presId="urn:microsoft.com/office/officeart/2008/layout/LinedList"/>
    <dgm:cxn modelId="{2A74A58F-D908-4C94-B98F-41AC7D8E2FBB}" type="presParOf" srcId="{D30B00FE-C3CB-43EB-A829-7F7A20D3FD49}" destId="{6DE2F1D1-1A2C-4472-AA42-5EDC00692FAB}" srcOrd="0" destOrd="0" presId="urn:microsoft.com/office/officeart/2008/layout/LinedList"/>
    <dgm:cxn modelId="{3471BE18-EF7A-4633-B493-C611E65376CA}" type="presParOf" srcId="{D30B00FE-C3CB-43EB-A829-7F7A20D3FD49}" destId="{95D89BD5-5180-4745-949F-27D49D0A422E}" srcOrd="1" destOrd="0" presId="urn:microsoft.com/office/officeart/2008/layout/LinedList"/>
    <dgm:cxn modelId="{46E184E6-0E9C-47C2-9734-AC2BAE76AE2D}" type="presParOf" srcId="{D30B00FE-C3CB-43EB-A829-7F7A20D3FD49}" destId="{05AD503E-C760-4F64-BF25-2FFF056228ED}" srcOrd="2" destOrd="0" presId="urn:microsoft.com/office/officeart/2008/layout/LinedList"/>
    <dgm:cxn modelId="{9E2789AD-2409-4A7E-9387-305371B03CE9}" type="presParOf" srcId="{715DCAF2-DA22-4AB1-9E95-08343FDBF6DE}" destId="{523EB59E-FA8C-486B-9664-2D246411D404}" srcOrd="2" destOrd="0" presId="urn:microsoft.com/office/officeart/2008/layout/LinedList"/>
    <dgm:cxn modelId="{BEE6E174-5151-4330-9F4F-71A723EB4E67}" type="presParOf" srcId="{715DCAF2-DA22-4AB1-9E95-08343FDBF6DE}" destId="{CA7BE38E-EFC6-4AC3-A08F-63727A4AAC91}" srcOrd="3" destOrd="0" presId="urn:microsoft.com/office/officeart/2008/layout/LinedList"/>
    <dgm:cxn modelId="{895ABEFE-1E47-453C-AE65-3F16E4F09A1F}" type="presParOf" srcId="{9FA28358-85DD-4CC9-BDE4-B87E900DAAD4}" destId="{8439E7D0-EBE3-4C41-A9F7-0B26E05F9B35}" srcOrd="2" destOrd="0" presId="urn:microsoft.com/office/officeart/2008/layout/LinedList"/>
    <dgm:cxn modelId="{881DCB8E-3DFF-4C5E-A8B6-8B6FBFCE8D9D}" type="presParOf" srcId="{9FA28358-85DD-4CC9-BDE4-B87E900DAAD4}" destId="{BF65A2EE-2B17-4F64-AEA8-DB2BC0B463CE}" srcOrd="3" destOrd="0" presId="urn:microsoft.com/office/officeart/2008/layout/LinedList"/>
    <dgm:cxn modelId="{C2CD8950-48E7-4DB2-AFAE-2C5DA036DE9E}" type="presParOf" srcId="{BF65A2EE-2B17-4F64-AEA8-DB2BC0B463CE}" destId="{3551FE36-2A3E-4D17-8696-D0DD3F69FC4E}" srcOrd="0" destOrd="0" presId="urn:microsoft.com/office/officeart/2008/layout/LinedList"/>
    <dgm:cxn modelId="{9DF17D95-5345-4937-944A-3ADF9E0752EB}" type="presParOf" srcId="{BF65A2EE-2B17-4F64-AEA8-DB2BC0B463CE}" destId="{4F024815-9B21-40EB-A2F6-B0361A803F11}" srcOrd="1" destOrd="0" presId="urn:microsoft.com/office/officeart/2008/layout/LinedList"/>
    <dgm:cxn modelId="{D48B27DE-974B-4A9C-AA5E-374A854067A2}" type="presParOf" srcId="{4F024815-9B21-40EB-A2F6-B0361A803F11}" destId="{F8B78ABE-99ED-40C1-9820-905117D26599}" srcOrd="0" destOrd="0" presId="urn:microsoft.com/office/officeart/2008/layout/LinedList"/>
    <dgm:cxn modelId="{C680FBBE-C700-43FF-955A-B6DD260B6756}" type="presParOf" srcId="{4F024815-9B21-40EB-A2F6-B0361A803F11}" destId="{E8B21FEA-907E-4CCB-8358-902A4E39A381}" srcOrd="1" destOrd="0" presId="urn:microsoft.com/office/officeart/2008/layout/LinedList"/>
    <dgm:cxn modelId="{3C95F806-1F88-4642-BDFF-E8C1E7B871F0}" type="presParOf" srcId="{E8B21FEA-907E-4CCB-8358-902A4E39A381}" destId="{F8C76316-5292-442B-9F50-A942B13A298C}" srcOrd="0" destOrd="0" presId="urn:microsoft.com/office/officeart/2008/layout/LinedList"/>
    <dgm:cxn modelId="{B891AE59-28F8-466C-B3BE-48AF67C11AB7}" type="presParOf" srcId="{E8B21FEA-907E-4CCB-8358-902A4E39A381}" destId="{5B94A147-8552-4717-936C-94A12F038416}" srcOrd="1" destOrd="0" presId="urn:microsoft.com/office/officeart/2008/layout/LinedList"/>
    <dgm:cxn modelId="{DF16D97B-CFDF-43FD-BA6C-B0216951E8C1}" type="presParOf" srcId="{E8B21FEA-907E-4CCB-8358-902A4E39A381}" destId="{B60097BD-CB28-43C0-8229-263C254CB370}" srcOrd="2" destOrd="0" presId="urn:microsoft.com/office/officeart/2008/layout/LinedList"/>
    <dgm:cxn modelId="{9A850A3E-DEFF-47B3-AD19-E1217779CAD5}" type="presParOf" srcId="{4F024815-9B21-40EB-A2F6-B0361A803F11}" destId="{68567C2A-F8E6-450F-A2EF-4CF0C9933A76}" srcOrd="2" destOrd="0" presId="urn:microsoft.com/office/officeart/2008/layout/LinedList"/>
    <dgm:cxn modelId="{0C0F6DB3-CB9B-48CB-8163-001D14BBA79D}" type="presParOf" srcId="{4F024815-9B21-40EB-A2F6-B0361A803F11}" destId="{CB7FDF89-1CAA-4E17-A9D3-DD37818C8775}" srcOrd="3" destOrd="0" presId="urn:microsoft.com/office/officeart/2008/layout/LinedList"/>
    <dgm:cxn modelId="{2E83F091-7978-49F1-9003-78C202815E4D}" type="presParOf" srcId="{9FA28358-85DD-4CC9-BDE4-B87E900DAAD4}" destId="{2E47DCCF-5CAB-4F2A-9BA5-008BD0F11BA9}" srcOrd="4" destOrd="0" presId="urn:microsoft.com/office/officeart/2008/layout/LinedList"/>
    <dgm:cxn modelId="{FDB50399-9A0E-46AD-993B-BE7C750FFCA7}" type="presParOf" srcId="{9FA28358-85DD-4CC9-BDE4-B87E900DAAD4}" destId="{1884E007-80F4-45AA-AC03-CF363F52F881}" srcOrd="5" destOrd="0" presId="urn:microsoft.com/office/officeart/2008/layout/LinedList"/>
    <dgm:cxn modelId="{2CAD3232-DE56-4CDB-AB8D-F0767254C59E}" type="presParOf" srcId="{1884E007-80F4-45AA-AC03-CF363F52F881}" destId="{DF48FAEA-3210-4260-92E4-3AA4447CE0AC}" srcOrd="0" destOrd="0" presId="urn:microsoft.com/office/officeart/2008/layout/LinedList"/>
    <dgm:cxn modelId="{52856E2F-7655-4ECD-8297-3D7F8B1A72C8}" type="presParOf" srcId="{1884E007-80F4-45AA-AC03-CF363F52F881}" destId="{E75C4910-97AE-490E-A18D-0F20BCA8B414}" srcOrd="1" destOrd="0" presId="urn:microsoft.com/office/officeart/2008/layout/LinedList"/>
    <dgm:cxn modelId="{612B1CFC-3427-4660-964C-C953E1DB6DA4}" type="presParOf" srcId="{9FA28358-85DD-4CC9-BDE4-B87E900DAAD4}" destId="{6835CE4D-B199-4E09-BE44-1DAA409F72A3}" srcOrd="6" destOrd="0" presId="urn:microsoft.com/office/officeart/2008/layout/LinedList"/>
    <dgm:cxn modelId="{B2C6C5B2-D51E-49B5-9FB2-9EFFEE040FD1}" type="presParOf" srcId="{9FA28358-85DD-4CC9-BDE4-B87E900DAAD4}" destId="{9898AB60-AFDD-4AE5-8024-8FBA04BEE301}" srcOrd="7" destOrd="0" presId="urn:microsoft.com/office/officeart/2008/layout/LinedList"/>
    <dgm:cxn modelId="{2A640209-AF36-497C-895F-F47F6934FA13}" type="presParOf" srcId="{9898AB60-AFDD-4AE5-8024-8FBA04BEE301}" destId="{57D9B4CA-BF82-483E-9E66-33FA3136C65D}" srcOrd="0" destOrd="0" presId="urn:microsoft.com/office/officeart/2008/layout/LinedList"/>
    <dgm:cxn modelId="{A4E99E96-B742-4B60-87B7-44083F578C63}" type="presParOf" srcId="{9898AB60-AFDD-4AE5-8024-8FBA04BEE301}" destId="{1143D630-BB04-4A6F-8773-FD0ADA8E566F}" srcOrd="1" destOrd="0" presId="urn:microsoft.com/office/officeart/2008/layout/LinedList"/>
    <dgm:cxn modelId="{881A4FA3-BE92-4E07-B235-90F18F6F11BF}" type="presParOf" srcId="{9FA28358-85DD-4CC9-BDE4-B87E900DAAD4}" destId="{911F5E59-F758-4839-A4A2-DBE1815151A4}" srcOrd="8" destOrd="0" presId="urn:microsoft.com/office/officeart/2008/layout/LinedList"/>
    <dgm:cxn modelId="{ED358909-44BA-4404-8EC5-26A0C64ADB4C}" type="presParOf" srcId="{9FA28358-85DD-4CC9-BDE4-B87E900DAAD4}" destId="{61B67352-3D00-4781-A6A2-815B9A06C7C7}" srcOrd="9" destOrd="0" presId="urn:microsoft.com/office/officeart/2008/layout/LinedList"/>
    <dgm:cxn modelId="{23B9A9CD-4546-416C-A3EA-E795345A457D}" type="presParOf" srcId="{61B67352-3D00-4781-A6A2-815B9A06C7C7}" destId="{201BE990-4E10-4332-A5CC-62E4B9FC3F1E}" srcOrd="0" destOrd="0" presId="urn:microsoft.com/office/officeart/2008/layout/LinedList"/>
    <dgm:cxn modelId="{A6EE3CC9-BD7C-41E6-BCCE-76E480859CEA}" type="presParOf" srcId="{61B67352-3D00-4781-A6A2-815B9A06C7C7}" destId="{F4924FFD-D43C-4813-97EB-EC0DF4DEE807}" srcOrd="1" destOrd="0" presId="urn:microsoft.com/office/officeart/2008/layout/LinedList"/>
    <dgm:cxn modelId="{2E14DA6E-21B5-4913-8D5F-8BD0DA469870}" type="presParOf" srcId="{9FA28358-85DD-4CC9-BDE4-B87E900DAAD4}" destId="{5E29A889-A558-4483-9F27-8B91E41036D0}" srcOrd="10" destOrd="0" presId="urn:microsoft.com/office/officeart/2008/layout/LinedList"/>
    <dgm:cxn modelId="{AE51BD61-68B7-4C25-ACB4-3BB9944A3F7B}" type="presParOf" srcId="{9FA28358-85DD-4CC9-BDE4-B87E900DAAD4}" destId="{A894294B-941F-4A7F-9FA6-4C5FB74B61E0}" srcOrd="11" destOrd="0" presId="urn:microsoft.com/office/officeart/2008/layout/LinedList"/>
    <dgm:cxn modelId="{5350BAD2-8CBD-49A1-8C1D-85178B43F3D2}" type="presParOf" srcId="{A894294B-941F-4A7F-9FA6-4C5FB74B61E0}" destId="{6A19D51C-B0CE-4202-B974-FCB5C3CF6145}" srcOrd="0" destOrd="0" presId="urn:microsoft.com/office/officeart/2008/layout/LinedList"/>
    <dgm:cxn modelId="{DB8A3017-0E8D-4E20-86F2-5880D65DAD2B}" type="presParOf" srcId="{A894294B-941F-4A7F-9FA6-4C5FB74B61E0}" destId="{C8A5BB19-8766-44A9-AF45-27D903821650}" srcOrd="1" destOrd="0" presId="urn:microsoft.com/office/officeart/2008/layout/LinedList"/>
    <dgm:cxn modelId="{EE704F19-B6DD-4F0B-A7D3-47E05C45E649}" type="presParOf" srcId="{9FA28358-85DD-4CC9-BDE4-B87E900DAAD4}" destId="{A78CD77A-77DB-4343-A2B8-5F96A63F66ED}" srcOrd="12" destOrd="0" presId="urn:microsoft.com/office/officeart/2008/layout/LinedList"/>
    <dgm:cxn modelId="{324784A5-778E-4AFB-A0D8-372067642AD2}" type="presParOf" srcId="{9FA28358-85DD-4CC9-BDE4-B87E900DAAD4}" destId="{9812E5D3-6947-4B63-A31B-FE2B5418C9C3}" srcOrd="13" destOrd="0" presId="urn:microsoft.com/office/officeart/2008/layout/LinedList"/>
    <dgm:cxn modelId="{EAB6F153-FC7B-4FB5-A194-39B9B55194A4}" type="presParOf" srcId="{9812E5D3-6947-4B63-A31B-FE2B5418C9C3}" destId="{6537D281-DA0F-4DB5-89A3-EE60C077FB47}" srcOrd="0" destOrd="0" presId="urn:microsoft.com/office/officeart/2008/layout/LinedList"/>
    <dgm:cxn modelId="{118B6FE4-C992-45A3-B501-2EA4817AE658}" type="presParOf" srcId="{9812E5D3-6947-4B63-A31B-FE2B5418C9C3}" destId="{0A5F137C-5ED7-42B2-ABA9-78874972122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03358-0ED5-4090-874D-CB3F8FE8104F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2E4D4B-306D-42B5-B16E-3128222AD8CE}">
      <dgm:prSet phldrT="[Text]"/>
      <dgm:spPr/>
      <dgm:t>
        <a:bodyPr/>
        <a:lstStyle/>
        <a:p>
          <a:endParaRPr lang="en-US" dirty="0">
            <a:latin typeface="+mj-lt"/>
          </a:endParaRPr>
        </a:p>
      </dgm:t>
    </dgm:pt>
    <dgm:pt modelId="{9B02C486-28C9-431A-AF34-A55D3B7F9551}" type="parTrans" cxnId="{FD47138C-3A1A-4C36-A4F7-051CF4D264DA}">
      <dgm:prSet/>
      <dgm:spPr/>
      <dgm:t>
        <a:bodyPr/>
        <a:lstStyle/>
        <a:p>
          <a:endParaRPr lang="en-US"/>
        </a:p>
      </dgm:t>
    </dgm:pt>
    <dgm:pt modelId="{DF596FDE-1DBD-4554-9642-1E3506060885}" type="sibTrans" cxnId="{FD47138C-3A1A-4C36-A4F7-051CF4D264DA}">
      <dgm:prSet/>
      <dgm:spPr/>
      <dgm:t>
        <a:bodyPr/>
        <a:lstStyle/>
        <a:p>
          <a:endParaRPr lang="en-US"/>
        </a:p>
      </dgm:t>
    </dgm:pt>
    <dgm:pt modelId="{3441D732-D876-420E-AE00-603479C90965}">
      <dgm:prSet phldrT="[Text]" phldr="1"/>
      <dgm:spPr/>
      <dgm:t>
        <a:bodyPr/>
        <a:lstStyle/>
        <a:p>
          <a:endParaRPr lang="en-US" dirty="0"/>
        </a:p>
      </dgm:t>
    </dgm:pt>
    <dgm:pt modelId="{32D57A5E-7B7E-4CC3-AE7D-180C4CE9D56A}" type="sibTrans" cxnId="{675C37DA-78D2-46D0-A12B-85B7B3D6A7BF}">
      <dgm:prSet/>
      <dgm:spPr/>
      <dgm:t>
        <a:bodyPr/>
        <a:lstStyle/>
        <a:p>
          <a:endParaRPr lang="en-US"/>
        </a:p>
      </dgm:t>
    </dgm:pt>
    <dgm:pt modelId="{DF8A1D48-12E0-4B9F-8453-97B72472C7D1}" type="parTrans" cxnId="{675C37DA-78D2-46D0-A12B-85B7B3D6A7BF}">
      <dgm:prSet/>
      <dgm:spPr/>
      <dgm:t>
        <a:bodyPr/>
        <a:lstStyle/>
        <a:p>
          <a:endParaRPr lang="en-US"/>
        </a:p>
      </dgm:t>
    </dgm:pt>
    <dgm:pt modelId="{EC54AD2B-AA74-4AF9-97FA-814EE1589510}" type="pres">
      <dgm:prSet presAssocID="{11203358-0ED5-4090-874D-CB3F8FE8104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1EC2C4-B2A6-4934-A9BC-7D58269CAD5F}" type="pres">
      <dgm:prSet presAssocID="{972E4D4B-306D-42B5-B16E-3128222AD8CE}" presName="upArrow" presStyleLbl="node1" presStyleIdx="0" presStyleCnt="2" custScaleX="91745" custScaleY="97502" custLinFactNeighborX="-2230" custLinFactNeighborY="-208"/>
      <dgm:spPr/>
    </dgm:pt>
    <dgm:pt modelId="{2778AE54-F1DF-40C1-8ECB-D6CAB9D9600E}" type="pres">
      <dgm:prSet presAssocID="{972E4D4B-306D-42B5-B16E-3128222AD8C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5BCC0-F21F-4058-90E8-BA39C74D856A}" type="pres">
      <dgm:prSet presAssocID="{3441D732-D876-420E-AE00-603479C90965}" presName="downArrow" presStyleLbl="node1" presStyleIdx="1" presStyleCnt="2" custScaleX="91411" custScaleY="89179" custLinFactNeighborX="2159" custLinFactNeighborY="5411"/>
      <dgm:spPr/>
    </dgm:pt>
    <dgm:pt modelId="{0D408589-C201-495D-B917-6FC63CDD93E9}" type="pres">
      <dgm:prSet presAssocID="{3441D732-D876-420E-AE00-603479C9096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B69EF-590C-478D-A6DC-2D1DB6A2CA1F}" type="presOf" srcId="{972E4D4B-306D-42B5-B16E-3128222AD8CE}" destId="{2778AE54-F1DF-40C1-8ECB-D6CAB9D9600E}" srcOrd="0" destOrd="0" presId="urn:microsoft.com/office/officeart/2005/8/layout/arrow4"/>
    <dgm:cxn modelId="{0D0A9923-B8B3-4268-A958-146DEE3F2EBF}" type="presOf" srcId="{11203358-0ED5-4090-874D-CB3F8FE8104F}" destId="{EC54AD2B-AA74-4AF9-97FA-814EE1589510}" srcOrd="0" destOrd="0" presId="urn:microsoft.com/office/officeart/2005/8/layout/arrow4"/>
    <dgm:cxn modelId="{FD47138C-3A1A-4C36-A4F7-051CF4D264DA}" srcId="{11203358-0ED5-4090-874D-CB3F8FE8104F}" destId="{972E4D4B-306D-42B5-B16E-3128222AD8CE}" srcOrd="0" destOrd="0" parTransId="{9B02C486-28C9-431A-AF34-A55D3B7F9551}" sibTransId="{DF596FDE-1DBD-4554-9642-1E3506060885}"/>
    <dgm:cxn modelId="{675C37DA-78D2-46D0-A12B-85B7B3D6A7BF}" srcId="{11203358-0ED5-4090-874D-CB3F8FE8104F}" destId="{3441D732-D876-420E-AE00-603479C90965}" srcOrd="1" destOrd="0" parTransId="{DF8A1D48-12E0-4B9F-8453-97B72472C7D1}" sibTransId="{32D57A5E-7B7E-4CC3-AE7D-180C4CE9D56A}"/>
    <dgm:cxn modelId="{3F2E1B33-16D3-4BD3-BB1E-4CFDDF8D6639}" type="presOf" srcId="{3441D732-D876-420E-AE00-603479C90965}" destId="{0D408589-C201-495D-B917-6FC63CDD93E9}" srcOrd="0" destOrd="0" presId="urn:microsoft.com/office/officeart/2005/8/layout/arrow4"/>
    <dgm:cxn modelId="{847A3CB3-89BA-4FD1-87C4-22915F14EC30}" type="presParOf" srcId="{EC54AD2B-AA74-4AF9-97FA-814EE1589510}" destId="{681EC2C4-B2A6-4934-A9BC-7D58269CAD5F}" srcOrd="0" destOrd="0" presId="urn:microsoft.com/office/officeart/2005/8/layout/arrow4"/>
    <dgm:cxn modelId="{8A951D59-B4EA-4686-A912-40A11E0CAB83}" type="presParOf" srcId="{EC54AD2B-AA74-4AF9-97FA-814EE1589510}" destId="{2778AE54-F1DF-40C1-8ECB-D6CAB9D9600E}" srcOrd="1" destOrd="0" presId="urn:microsoft.com/office/officeart/2005/8/layout/arrow4"/>
    <dgm:cxn modelId="{863AC56F-1E0B-41D0-9DB7-A9CE66199D45}" type="presParOf" srcId="{EC54AD2B-AA74-4AF9-97FA-814EE1589510}" destId="{8C35BCC0-F21F-4058-90E8-BA39C74D856A}" srcOrd="2" destOrd="0" presId="urn:microsoft.com/office/officeart/2005/8/layout/arrow4"/>
    <dgm:cxn modelId="{9797C2CD-7C2F-48CE-82C2-35205F0B718C}" type="presParOf" srcId="{EC54AD2B-AA74-4AF9-97FA-814EE1589510}" destId="{0D408589-C201-495D-B917-6FC63CDD93E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94A3FD-A256-4C7E-8848-34DA783164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484BF-BFBD-40D3-9256-93F70E3CEE65}">
      <dgm:prSet phldrT="[Text]"/>
      <dgm:spPr/>
      <dgm:t>
        <a:bodyPr/>
        <a:lstStyle/>
        <a:p>
          <a:r>
            <a:rPr lang="en-US" dirty="0"/>
            <a:t>1. </a:t>
          </a:r>
        </a:p>
      </dgm:t>
    </dgm:pt>
    <dgm:pt modelId="{77D6B150-4707-4325-B099-64292AE9BF8D}" type="parTrans" cxnId="{E5AE3620-1E3A-4247-B299-1795B25D844E}">
      <dgm:prSet/>
      <dgm:spPr/>
      <dgm:t>
        <a:bodyPr/>
        <a:lstStyle/>
        <a:p>
          <a:endParaRPr lang="en-US"/>
        </a:p>
      </dgm:t>
    </dgm:pt>
    <dgm:pt modelId="{619A7165-6988-4D4D-B414-8929A18CE48F}" type="sibTrans" cxnId="{E5AE3620-1E3A-4247-B299-1795B25D844E}">
      <dgm:prSet/>
      <dgm:spPr/>
      <dgm:t>
        <a:bodyPr/>
        <a:lstStyle/>
        <a:p>
          <a:endParaRPr lang="en-US"/>
        </a:p>
      </dgm:t>
    </dgm:pt>
    <dgm:pt modelId="{6B43745D-DDEA-41C5-9DFA-2D2608551C7D}">
      <dgm:prSet phldrT="[Text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en-US" sz="2400" dirty="0" smtClean="0"/>
            <a:t>Need of PRs attention to grant implementation on time. Assist on funding delay.</a:t>
          </a:r>
          <a:endParaRPr lang="en-US" sz="2400" dirty="0"/>
        </a:p>
      </dgm:t>
    </dgm:pt>
    <dgm:pt modelId="{3921C1A6-3781-4AB6-B273-AF4876D3DADF}" type="parTrans" cxnId="{2B6F7092-D455-4933-8AE7-9CA38E63C47E}">
      <dgm:prSet/>
      <dgm:spPr/>
      <dgm:t>
        <a:bodyPr/>
        <a:lstStyle/>
        <a:p>
          <a:endParaRPr lang="en-US"/>
        </a:p>
      </dgm:t>
    </dgm:pt>
    <dgm:pt modelId="{E0DF886A-3202-4A73-839A-D128918D625C}" type="sibTrans" cxnId="{2B6F7092-D455-4933-8AE7-9CA38E63C47E}">
      <dgm:prSet/>
      <dgm:spPr/>
      <dgm:t>
        <a:bodyPr/>
        <a:lstStyle/>
        <a:p>
          <a:endParaRPr lang="en-US"/>
        </a:p>
      </dgm:t>
    </dgm:pt>
    <dgm:pt modelId="{C29C80A5-A62F-4446-A8C1-39EBFAC1B381}">
      <dgm:prSet phldrT="[Text]"/>
      <dgm:spPr/>
      <dgm:t>
        <a:bodyPr/>
        <a:lstStyle/>
        <a:p>
          <a:r>
            <a:rPr lang="en-US" dirty="0"/>
            <a:t>2</a:t>
          </a:r>
          <a:r>
            <a:rPr lang="mn-MN" dirty="0"/>
            <a:t>.</a:t>
          </a:r>
          <a:endParaRPr lang="en-US" dirty="0"/>
        </a:p>
      </dgm:t>
    </dgm:pt>
    <dgm:pt modelId="{4F524C5A-F285-44E3-A351-06EB8F0498E9}" type="parTrans" cxnId="{60CDD457-4553-4DDA-98C6-184DCF7F3199}">
      <dgm:prSet/>
      <dgm:spPr/>
      <dgm:t>
        <a:bodyPr/>
        <a:lstStyle/>
        <a:p>
          <a:endParaRPr lang="en-US"/>
        </a:p>
      </dgm:t>
    </dgm:pt>
    <dgm:pt modelId="{59D5D633-7ADD-4C3B-886F-BC1DD5D679F9}" type="sibTrans" cxnId="{60CDD457-4553-4DDA-98C6-184DCF7F3199}">
      <dgm:prSet/>
      <dgm:spPr/>
      <dgm:t>
        <a:bodyPr/>
        <a:lstStyle/>
        <a:p>
          <a:endParaRPr lang="en-US"/>
        </a:p>
      </dgm:t>
    </dgm:pt>
    <dgm:pt modelId="{7CAE3BB1-F77F-447A-B0DB-ECC81D4FC676}" type="pres">
      <dgm:prSet presAssocID="{6794A3FD-A256-4C7E-8848-34DA7831646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DDCDA3B-1614-4997-BA86-694E9A069CF3}" type="pres">
      <dgm:prSet presAssocID="{BF1484BF-BFBD-40D3-9256-93F70E3CEE65}" presName="thickLine" presStyleLbl="alignNode1" presStyleIdx="0" presStyleCnt="2"/>
      <dgm:spPr/>
    </dgm:pt>
    <dgm:pt modelId="{85BDDB32-A457-46A3-A734-539558C1DA72}" type="pres">
      <dgm:prSet presAssocID="{BF1484BF-BFBD-40D3-9256-93F70E3CEE65}" presName="horz1" presStyleCnt="0"/>
      <dgm:spPr/>
    </dgm:pt>
    <dgm:pt modelId="{306D4C65-6CFB-4879-9AC8-7B00A48CBC0F}" type="pres">
      <dgm:prSet presAssocID="{BF1484BF-BFBD-40D3-9256-93F70E3CEE65}" presName="tx1" presStyleLbl="revTx" presStyleIdx="0" presStyleCnt="3"/>
      <dgm:spPr/>
      <dgm:t>
        <a:bodyPr/>
        <a:lstStyle/>
        <a:p>
          <a:endParaRPr lang="en-US"/>
        </a:p>
      </dgm:t>
    </dgm:pt>
    <dgm:pt modelId="{5505F351-9C67-42AF-847C-AD9B36177886}" type="pres">
      <dgm:prSet presAssocID="{BF1484BF-BFBD-40D3-9256-93F70E3CEE65}" presName="vert1" presStyleCnt="0"/>
      <dgm:spPr/>
    </dgm:pt>
    <dgm:pt modelId="{ACC49B52-A206-4927-898C-DA63F415A84F}" type="pres">
      <dgm:prSet presAssocID="{6B43745D-DDEA-41C5-9DFA-2D2608551C7D}" presName="vertSpace2a" presStyleCnt="0"/>
      <dgm:spPr/>
    </dgm:pt>
    <dgm:pt modelId="{A40F5869-B482-4944-8E5E-FCA5710E22E0}" type="pres">
      <dgm:prSet presAssocID="{6B43745D-DDEA-41C5-9DFA-2D2608551C7D}" presName="horz2" presStyleCnt="0"/>
      <dgm:spPr/>
    </dgm:pt>
    <dgm:pt modelId="{3692A7DA-649C-4F2B-BCD5-0295DB2CB60B}" type="pres">
      <dgm:prSet presAssocID="{6B43745D-DDEA-41C5-9DFA-2D2608551C7D}" presName="horzSpace2" presStyleCnt="0"/>
      <dgm:spPr/>
    </dgm:pt>
    <dgm:pt modelId="{A3F605F3-DF21-4D23-8D09-83632F5EDBD2}" type="pres">
      <dgm:prSet presAssocID="{6B43745D-DDEA-41C5-9DFA-2D2608551C7D}" presName="tx2" presStyleLbl="revTx" presStyleIdx="1" presStyleCnt="3"/>
      <dgm:spPr/>
      <dgm:t>
        <a:bodyPr/>
        <a:lstStyle/>
        <a:p>
          <a:endParaRPr lang="en-US"/>
        </a:p>
      </dgm:t>
    </dgm:pt>
    <dgm:pt modelId="{00D0AA24-C6DF-4202-8951-8E53B6EF8C37}" type="pres">
      <dgm:prSet presAssocID="{6B43745D-DDEA-41C5-9DFA-2D2608551C7D}" presName="vert2" presStyleCnt="0"/>
      <dgm:spPr/>
    </dgm:pt>
    <dgm:pt modelId="{1709F1C2-F47D-4254-AC47-E62BB302704A}" type="pres">
      <dgm:prSet presAssocID="{6B43745D-DDEA-41C5-9DFA-2D2608551C7D}" presName="thinLine2b" presStyleLbl="callout" presStyleIdx="0" presStyleCnt="1"/>
      <dgm:spPr/>
    </dgm:pt>
    <dgm:pt modelId="{E0610CA5-A5AC-4893-9C4C-94C0A437739B}" type="pres">
      <dgm:prSet presAssocID="{6B43745D-DDEA-41C5-9DFA-2D2608551C7D}" presName="vertSpace2b" presStyleCnt="0"/>
      <dgm:spPr/>
    </dgm:pt>
    <dgm:pt modelId="{1A45497E-3F10-4FD7-AC30-E6A3ED0506CE}" type="pres">
      <dgm:prSet presAssocID="{C29C80A5-A62F-4446-A8C1-39EBFAC1B381}" presName="thickLine" presStyleLbl="alignNode1" presStyleIdx="1" presStyleCnt="2"/>
      <dgm:spPr/>
    </dgm:pt>
    <dgm:pt modelId="{36A613A2-341D-484B-94B0-98309E3EB0B3}" type="pres">
      <dgm:prSet presAssocID="{C29C80A5-A62F-4446-A8C1-39EBFAC1B381}" presName="horz1" presStyleCnt="0"/>
      <dgm:spPr/>
    </dgm:pt>
    <dgm:pt modelId="{9F3DEE5E-6B52-46F3-8D03-0CF475CEBB4E}" type="pres">
      <dgm:prSet presAssocID="{C29C80A5-A62F-4446-A8C1-39EBFAC1B381}" presName="tx1" presStyleLbl="revTx" presStyleIdx="2" presStyleCnt="3"/>
      <dgm:spPr/>
      <dgm:t>
        <a:bodyPr/>
        <a:lstStyle/>
        <a:p>
          <a:endParaRPr lang="en-US"/>
        </a:p>
      </dgm:t>
    </dgm:pt>
    <dgm:pt modelId="{021D541C-694A-4D0E-8A3D-7F32AC8BB648}" type="pres">
      <dgm:prSet presAssocID="{C29C80A5-A62F-4446-A8C1-39EBFAC1B381}" presName="vert1" presStyleCnt="0"/>
      <dgm:spPr/>
    </dgm:pt>
  </dgm:ptLst>
  <dgm:cxnLst>
    <dgm:cxn modelId="{7A676C8F-CF5B-4374-A89A-BC7FDE8EF592}" type="presOf" srcId="{6B43745D-DDEA-41C5-9DFA-2D2608551C7D}" destId="{A3F605F3-DF21-4D23-8D09-83632F5EDBD2}" srcOrd="0" destOrd="0" presId="urn:microsoft.com/office/officeart/2008/layout/LinedList"/>
    <dgm:cxn modelId="{60CDD457-4553-4DDA-98C6-184DCF7F3199}" srcId="{6794A3FD-A256-4C7E-8848-34DA7831646F}" destId="{C29C80A5-A62F-4446-A8C1-39EBFAC1B381}" srcOrd="1" destOrd="0" parTransId="{4F524C5A-F285-44E3-A351-06EB8F0498E9}" sibTransId="{59D5D633-7ADD-4C3B-886F-BC1DD5D679F9}"/>
    <dgm:cxn modelId="{2B6F7092-D455-4933-8AE7-9CA38E63C47E}" srcId="{BF1484BF-BFBD-40D3-9256-93F70E3CEE65}" destId="{6B43745D-DDEA-41C5-9DFA-2D2608551C7D}" srcOrd="0" destOrd="0" parTransId="{3921C1A6-3781-4AB6-B273-AF4876D3DADF}" sibTransId="{E0DF886A-3202-4A73-839A-D128918D625C}"/>
    <dgm:cxn modelId="{97B56AF9-B3AB-4E24-9AEB-E57A19106B27}" type="presOf" srcId="{C29C80A5-A62F-4446-A8C1-39EBFAC1B381}" destId="{9F3DEE5E-6B52-46F3-8D03-0CF475CEBB4E}" srcOrd="0" destOrd="0" presId="urn:microsoft.com/office/officeart/2008/layout/LinedList"/>
    <dgm:cxn modelId="{DEFA24EA-B68A-43CB-9A7A-92B41C881C58}" type="presOf" srcId="{BF1484BF-BFBD-40D3-9256-93F70E3CEE65}" destId="{306D4C65-6CFB-4879-9AC8-7B00A48CBC0F}" srcOrd="0" destOrd="0" presId="urn:microsoft.com/office/officeart/2008/layout/LinedList"/>
    <dgm:cxn modelId="{E5AE3620-1E3A-4247-B299-1795B25D844E}" srcId="{6794A3FD-A256-4C7E-8848-34DA7831646F}" destId="{BF1484BF-BFBD-40D3-9256-93F70E3CEE65}" srcOrd="0" destOrd="0" parTransId="{77D6B150-4707-4325-B099-64292AE9BF8D}" sibTransId="{619A7165-6988-4D4D-B414-8929A18CE48F}"/>
    <dgm:cxn modelId="{F08E8BA6-D430-412E-BA95-5F8ED0EB4FA7}" type="presOf" srcId="{6794A3FD-A256-4C7E-8848-34DA7831646F}" destId="{7CAE3BB1-F77F-447A-B0DB-ECC81D4FC676}" srcOrd="0" destOrd="0" presId="urn:microsoft.com/office/officeart/2008/layout/LinedList"/>
    <dgm:cxn modelId="{423D377C-56A5-490E-84A3-D55EA1C0CC54}" type="presParOf" srcId="{7CAE3BB1-F77F-447A-B0DB-ECC81D4FC676}" destId="{0DDCDA3B-1614-4997-BA86-694E9A069CF3}" srcOrd="0" destOrd="0" presId="urn:microsoft.com/office/officeart/2008/layout/LinedList"/>
    <dgm:cxn modelId="{006D1962-3888-4B3C-A938-A97F77C4DB4E}" type="presParOf" srcId="{7CAE3BB1-F77F-447A-B0DB-ECC81D4FC676}" destId="{85BDDB32-A457-46A3-A734-539558C1DA72}" srcOrd="1" destOrd="0" presId="urn:microsoft.com/office/officeart/2008/layout/LinedList"/>
    <dgm:cxn modelId="{3EC4EE07-5DD1-47BE-BE43-FED4A0495C52}" type="presParOf" srcId="{85BDDB32-A457-46A3-A734-539558C1DA72}" destId="{306D4C65-6CFB-4879-9AC8-7B00A48CBC0F}" srcOrd="0" destOrd="0" presId="urn:microsoft.com/office/officeart/2008/layout/LinedList"/>
    <dgm:cxn modelId="{280782A0-67BF-43CA-842E-FAD0AA44DBAC}" type="presParOf" srcId="{85BDDB32-A457-46A3-A734-539558C1DA72}" destId="{5505F351-9C67-42AF-847C-AD9B36177886}" srcOrd="1" destOrd="0" presId="urn:microsoft.com/office/officeart/2008/layout/LinedList"/>
    <dgm:cxn modelId="{928A5374-212D-4635-B7BC-EBDE13202802}" type="presParOf" srcId="{5505F351-9C67-42AF-847C-AD9B36177886}" destId="{ACC49B52-A206-4927-898C-DA63F415A84F}" srcOrd="0" destOrd="0" presId="urn:microsoft.com/office/officeart/2008/layout/LinedList"/>
    <dgm:cxn modelId="{31E3F998-8CEF-46C8-8BB6-BB5EB4EEAA63}" type="presParOf" srcId="{5505F351-9C67-42AF-847C-AD9B36177886}" destId="{A40F5869-B482-4944-8E5E-FCA5710E22E0}" srcOrd="1" destOrd="0" presId="urn:microsoft.com/office/officeart/2008/layout/LinedList"/>
    <dgm:cxn modelId="{6FD63451-351B-475B-A0EC-409E72E21B17}" type="presParOf" srcId="{A40F5869-B482-4944-8E5E-FCA5710E22E0}" destId="{3692A7DA-649C-4F2B-BCD5-0295DB2CB60B}" srcOrd="0" destOrd="0" presId="urn:microsoft.com/office/officeart/2008/layout/LinedList"/>
    <dgm:cxn modelId="{AC41C03D-D3D1-43FC-AD2E-B73D1F2E0DBC}" type="presParOf" srcId="{A40F5869-B482-4944-8E5E-FCA5710E22E0}" destId="{A3F605F3-DF21-4D23-8D09-83632F5EDBD2}" srcOrd="1" destOrd="0" presId="urn:microsoft.com/office/officeart/2008/layout/LinedList"/>
    <dgm:cxn modelId="{B2309169-C00D-4F93-AED4-7D799ADE8748}" type="presParOf" srcId="{A40F5869-B482-4944-8E5E-FCA5710E22E0}" destId="{00D0AA24-C6DF-4202-8951-8E53B6EF8C37}" srcOrd="2" destOrd="0" presId="urn:microsoft.com/office/officeart/2008/layout/LinedList"/>
    <dgm:cxn modelId="{C30931A3-84EF-419C-A9C6-455E6D092141}" type="presParOf" srcId="{5505F351-9C67-42AF-847C-AD9B36177886}" destId="{1709F1C2-F47D-4254-AC47-E62BB302704A}" srcOrd="2" destOrd="0" presId="urn:microsoft.com/office/officeart/2008/layout/LinedList"/>
    <dgm:cxn modelId="{9554AC7C-1149-41AA-8ED5-FB290D959290}" type="presParOf" srcId="{5505F351-9C67-42AF-847C-AD9B36177886}" destId="{E0610CA5-A5AC-4893-9C4C-94C0A437739B}" srcOrd="3" destOrd="0" presId="urn:microsoft.com/office/officeart/2008/layout/LinedList"/>
    <dgm:cxn modelId="{3DA33795-01C3-4F4F-B4C0-7C467F4DDEF2}" type="presParOf" srcId="{7CAE3BB1-F77F-447A-B0DB-ECC81D4FC676}" destId="{1A45497E-3F10-4FD7-AC30-E6A3ED0506CE}" srcOrd="2" destOrd="0" presId="urn:microsoft.com/office/officeart/2008/layout/LinedList"/>
    <dgm:cxn modelId="{200A59DC-D899-4AD0-B7B9-590330D275A3}" type="presParOf" srcId="{7CAE3BB1-F77F-447A-B0DB-ECC81D4FC676}" destId="{36A613A2-341D-484B-94B0-98309E3EB0B3}" srcOrd="3" destOrd="0" presId="urn:microsoft.com/office/officeart/2008/layout/LinedList"/>
    <dgm:cxn modelId="{1B2798D1-9396-4AC0-B5C7-E8DE458CA0B5}" type="presParOf" srcId="{36A613A2-341D-484B-94B0-98309E3EB0B3}" destId="{9F3DEE5E-6B52-46F3-8D03-0CF475CEBB4E}" srcOrd="0" destOrd="0" presId="urn:microsoft.com/office/officeart/2008/layout/LinedList"/>
    <dgm:cxn modelId="{3C1173A0-00F7-4556-9068-87E5F1E15C70}" type="presParOf" srcId="{36A613A2-341D-484B-94B0-98309E3EB0B3}" destId="{021D541C-694A-4D0E-8A3D-7F32AC8BB6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0DDAEE-2FA0-4C25-8ABF-C5D3B582E184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7F20BE5-9A15-4B03-B6B8-E4620C984FB7}" type="pres">
      <dgm:prSet presAssocID="{0E0DDAEE-2FA0-4C25-8ABF-C5D3B582E184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0F74ED-4D65-49BE-BA2F-4C86C6189207}" type="pres">
      <dgm:prSet presAssocID="{0E0DDAEE-2FA0-4C25-8ABF-C5D3B582E184}" presName="Background" presStyleLbl="bgImgPlace1" presStyleIdx="0" presStyleCnt="1" custScaleY="134429" custLinFactNeighborX="5794" custLinFactNeighborY="4384"/>
      <dgm:spPr/>
    </dgm:pt>
    <dgm:pt modelId="{2C01C9F0-5B35-4C13-A4B3-8F079D194A2F}" type="pres">
      <dgm:prSet presAssocID="{0E0DDAEE-2FA0-4C25-8ABF-C5D3B582E184}" presName="ParentText1" presStyleLbl="revTx" presStyleIdx="0" presStyleCnt="2" custLinFactX="24358" custLinFactNeighborX="100000" custLinFactNeighborY="1939">
        <dgm:presLayoutVars>
          <dgm:chMax val="0"/>
          <dgm:chPref val="0"/>
          <dgm:bulletEnabled val="1"/>
        </dgm:presLayoutVars>
      </dgm:prSet>
      <dgm:spPr/>
    </dgm:pt>
    <dgm:pt modelId="{88759C8B-EF3A-4E29-9F7B-B8C19202F5D2}" type="pres">
      <dgm:prSet presAssocID="{0E0DDAEE-2FA0-4C25-8ABF-C5D3B582E184}" presName="ParentText2" presStyleLbl="revTx" presStyleIdx="1" presStyleCnt="2" custLinFactNeighborX="2012" custLinFactNeighborY="1243">
        <dgm:presLayoutVars>
          <dgm:chMax val="0"/>
          <dgm:chPref val="0"/>
          <dgm:bulletEnabled val="1"/>
        </dgm:presLayoutVars>
      </dgm:prSet>
      <dgm:spPr/>
    </dgm:pt>
    <dgm:pt modelId="{2BC0586E-704B-44F8-96BC-736B0EBAF59B}" type="pres">
      <dgm:prSet presAssocID="{0E0DDAEE-2FA0-4C25-8ABF-C5D3B582E184}" presName="Plus" presStyleLbl="alignNode1" presStyleIdx="0" presStyleCnt="2" custLinFactNeighborX="21026" custLinFactNeighborY="-7075"/>
      <dgm:spPr/>
    </dgm:pt>
    <dgm:pt modelId="{32872A71-46EF-4B72-910B-4A9032E926C6}" type="pres">
      <dgm:prSet presAssocID="{0E0DDAEE-2FA0-4C25-8ABF-C5D3B582E184}" presName="Minus" presStyleLbl="alignNode1" presStyleIdx="1" presStyleCnt="2" custLinFactNeighborX="12192" custLinFactNeighborY="-5317"/>
      <dgm:spPr/>
    </dgm:pt>
    <dgm:pt modelId="{503DDAE5-0679-4A85-8266-BEC2394C3E7F}" type="pres">
      <dgm:prSet presAssocID="{0E0DDAEE-2FA0-4C25-8ABF-C5D3B582E184}" presName="Divider" presStyleLbl="parChTrans1D1" presStyleIdx="0" presStyleCnt="1"/>
      <dgm:spPr/>
    </dgm:pt>
  </dgm:ptLst>
  <dgm:cxnLst>
    <dgm:cxn modelId="{05AABB62-0DB8-416A-ABF6-96B20B019808}" type="presOf" srcId="{0E0DDAEE-2FA0-4C25-8ABF-C5D3B582E184}" destId="{17F20BE5-9A15-4B03-B6B8-E4620C984FB7}" srcOrd="0" destOrd="0" presId="urn:microsoft.com/office/officeart/2009/3/layout/PlusandMinus"/>
    <dgm:cxn modelId="{6146662D-CCB0-467B-9B44-20AF60FCD1BB}" type="presParOf" srcId="{17F20BE5-9A15-4B03-B6B8-E4620C984FB7}" destId="{E10F74ED-4D65-49BE-BA2F-4C86C6189207}" srcOrd="0" destOrd="0" presId="urn:microsoft.com/office/officeart/2009/3/layout/PlusandMinus"/>
    <dgm:cxn modelId="{28F90A55-F7DD-4BDE-BC58-0AA49AA6171C}" type="presParOf" srcId="{17F20BE5-9A15-4B03-B6B8-E4620C984FB7}" destId="{2C01C9F0-5B35-4C13-A4B3-8F079D194A2F}" srcOrd="1" destOrd="0" presId="urn:microsoft.com/office/officeart/2009/3/layout/PlusandMinus"/>
    <dgm:cxn modelId="{CB37F3E7-9186-426B-9A93-3A253BE42FBE}" type="presParOf" srcId="{17F20BE5-9A15-4B03-B6B8-E4620C984FB7}" destId="{88759C8B-EF3A-4E29-9F7B-B8C19202F5D2}" srcOrd="2" destOrd="0" presId="urn:microsoft.com/office/officeart/2009/3/layout/PlusandMinus"/>
    <dgm:cxn modelId="{B092B01E-5A65-4D8B-BC17-F8DBA30CB7CA}" type="presParOf" srcId="{17F20BE5-9A15-4B03-B6B8-E4620C984FB7}" destId="{2BC0586E-704B-44F8-96BC-736B0EBAF59B}" srcOrd="3" destOrd="0" presId="urn:microsoft.com/office/officeart/2009/3/layout/PlusandMinus"/>
    <dgm:cxn modelId="{7876C7BC-F316-440F-965D-99F1CEE4538B}" type="presParOf" srcId="{17F20BE5-9A15-4B03-B6B8-E4620C984FB7}" destId="{32872A71-46EF-4B72-910B-4A9032E926C6}" srcOrd="4" destOrd="0" presId="urn:microsoft.com/office/officeart/2009/3/layout/PlusandMinus"/>
    <dgm:cxn modelId="{B0B7522A-B73A-4C93-852C-8C04C8055246}" type="presParOf" srcId="{17F20BE5-9A15-4B03-B6B8-E4620C984FB7}" destId="{503DDAE5-0679-4A85-8266-BEC2394C3E7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F74ED-4D65-49BE-BA2F-4C86C6189207}">
      <dsp:nvSpPr>
        <dsp:cNvPr id="0" name=""/>
        <dsp:cNvSpPr/>
      </dsp:nvSpPr>
      <dsp:spPr>
        <a:xfrm>
          <a:off x="1139189" y="319361"/>
          <a:ext cx="7623810" cy="52964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1C9F0-5B35-4C13-A4B3-8F079D194A2F}">
      <dsp:nvSpPr>
        <dsp:cNvPr id="0" name=""/>
        <dsp:cNvSpPr/>
      </dsp:nvSpPr>
      <dsp:spPr>
        <a:xfrm>
          <a:off x="5222748" y="1419171"/>
          <a:ext cx="3540252" cy="337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59C8B-EF3A-4E29-9F7B-B8C19202F5D2}">
      <dsp:nvSpPr>
        <dsp:cNvPr id="0" name=""/>
        <dsp:cNvSpPr/>
      </dsp:nvSpPr>
      <dsp:spPr>
        <a:xfrm>
          <a:off x="4706856" y="1395712"/>
          <a:ext cx="3540252" cy="337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0586E-704B-44F8-96BC-736B0EBAF59B}">
      <dsp:nvSpPr>
        <dsp:cNvPr id="0" name=""/>
        <dsp:cNvSpPr/>
      </dsp:nvSpPr>
      <dsp:spPr>
        <a:xfrm>
          <a:off x="313226" y="0"/>
          <a:ext cx="1489710" cy="1489710"/>
        </a:xfrm>
        <a:prstGeom prst="plus">
          <a:avLst>
            <a:gd name="adj" fmla="val 328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72A71-46EF-4B72-910B-4A9032E926C6}">
      <dsp:nvSpPr>
        <dsp:cNvPr id="0" name=""/>
        <dsp:cNvSpPr/>
      </dsp:nvSpPr>
      <dsp:spPr>
        <a:xfrm>
          <a:off x="7360920" y="614755"/>
          <a:ext cx="1402080" cy="480480"/>
        </a:xfrm>
        <a:prstGeom prst="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DDAE5-0679-4A85-8266-BEC2394C3E7F}">
      <dsp:nvSpPr>
        <dsp:cNvPr id="0" name=""/>
        <dsp:cNvSpPr/>
      </dsp:nvSpPr>
      <dsp:spPr>
        <a:xfrm>
          <a:off x="4600574" y="1361023"/>
          <a:ext cx="876" cy="3219218"/>
        </a:xfrm>
        <a:prstGeom prst="line">
          <a:avLst/>
        </a:pr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B4C7E-26DD-4869-9200-BEB3F4260E8A}">
      <dsp:nvSpPr>
        <dsp:cNvPr id="0" name=""/>
        <dsp:cNvSpPr/>
      </dsp:nvSpPr>
      <dsp:spPr>
        <a:xfrm>
          <a:off x="0" y="3710"/>
          <a:ext cx="8600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CCD32-CFDB-4B57-80D8-56A8BD13E7AB}">
      <dsp:nvSpPr>
        <dsp:cNvPr id="0" name=""/>
        <dsp:cNvSpPr/>
      </dsp:nvSpPr>
      <dsp:spPr>
        <a:xfrm>
          <a:off x="112208" y="0"/>
          <a:ext cx="1567188" cy="71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600" kern="1200" dirty="0"/>
            <a:t>1.  </a:t>
          </a:r>
          <a:endParaRPr lang="en-US" sz="3200" kern="1200" dirty="0"/>
        </a:p>
      </dsp:txBody>
      <dsp:txXfrm>
        <a:off x="112208" y="0"/>
        <a:ext cx="1567188" cy="716843"/>
      </dsp:txXfrm>
    </dsp:sp>
    <dsp:sp modelId="{95D89BD5-5180-4745-949F-27D49D0A422E}">
      <dsp:nvSpPr>
        <dsp:cNvPr id="0" name=""/>
        <dsp:cNvSpPr/>
      </dsp:nvSpPr>
      <dsp:spPr>
        <a:xfrm>
          <a:off x="1684727" y="26951"/>
          <a:ext cx="6908676" cy="670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Support of drug specialist of TB</a:t>
          </a:r>
          <a:endParaRPr lang="en-US" sz="2000" kern="1200" dirty="0"/>
        </a:p>
      </dsp:txBody>
      <dsp:txXfrm>
        <a:off x="1684727" y="26951"/>
        <a:ext cx="6908676" cy="670119"/>
      </dsp:txXfrm>
    </dsp:sp>
    <dsp:sp modelId="{523EB59E-FA8C-486B-9664-2D246411D404}">
      <dsp:nvSpPr>
        <dsp:cNvPr id="0" name=""/>
        <dsp:cNvSpPr/>
      </dsp:nvSpPr>
      <dsp:spPr>
        <a:xfrm>
          <a:off x="1567188" y="697070"/>
          <a:ext cx="62687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9E7D0-EBE3-4C41-A9F7-0B26E05F9B35}">
      <dsp:nvSpPr>
        <dsp:cNvPr id="0" name=""/>
        <dsp:cNvSpPr/>
      </dsp:nvSpPr>
      <dsp:spPr>
        <a:xfrm>
          <a:off x="0" y="720553"/>
          <a:ext cx="8600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1FE36-2A3E-4D17-8696-D0DD3F69FC4E}">
      <dsp:nvSpPr>
        <dsp:cNvPr id="0" name=""/>
        <dsp:cNvSpPr/>
      </dsp:nvSpPr>
      <dsp:spPr>
        <a:xfrm>
          <a:off x="0" y="684187"/>
          <a:ext cx="1720044" cy="71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600" kern="1200" dirty="0"/>
            <a:t>2. </a:t>
          </a:r>
          <a:endParaRPr lang="en-US" sz="3600" kern="1200" dirty="0"/>
        </a:p>
      </dsp:txBody>
      <dsp:txXfrm>
        <a:off x="0" y="684187"/>
        <a:ext cx="1720044" cy="716843"/>
      </dsp:txXfrm>
    </dsp:sp>
    <dsp:sp modelId="{5B94A147-8552-4717-936C-94A12F038416}">
      <dsp:nvSpPr>
        <dsp:cNvPr id="0" name=""/>
        <dsp:cNvSpPr/>
      </dsp:nvSpPr>
      <dsp:spPr>
        <a:xfrm>
          <a:off x="1637735" y="708502"/>
          <a:ext cx="6751173" cy="651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Hire financial officer, provide with incentive</a:t>
          </a:r>
          <a:endParaRPr lang="en-US" sz="2000" kern="1200" dirty="0"/>
        </a:p>
      </dsp:txBody>
      <dsp:txXfrm>
        <a:off x="1637735" y="708502"/>
        <a:ext cx="6751173" cy="651039"/>
      </dsp:txXfrm>
    </dsp:sp>
    <dsp:sp modelId="{68567C2A-F8E6-450F-A2EF-4CF0C9933A76}">
      <dsp:nvSpPr>
        <dsp:cNvPr id="0" name=""/>
        <dsp:cNvSpPr/>
      </dsp:nvSpPr>
      <dsp:spPr>
        <a:xfrm>
          <a:off x="1720044" y="1404144"/>
          <a:ext cx="68801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7DCCF-5CAB-4F2A-9BA5-008BD0F11BA9}">
      <dsp:nvSpPr>
        <dsp:cNvPr id="0" name=""/>
        <dsp:cNvSpPr/>
      </dsp:nvSpPr>
      <dsp:spPr>
        <a:xfrm>
          <a:off x="0" y="1437396"/>
          <a:ext cx="8600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8FAEA-3210-4260-92E4-3AA4447CE0AC}">
      <dsp:nvSpPr>
        <dsp:cNvPr id="0" name=""/>
        <dsp:cNvSpPr/>
      </dsp:nvSpPr>
      <dsp:spPr>
        <a:xfrm>
          <a:off x="0" y="1437396"/>
          <a:ext cx="1720044" cy="71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600" kern="1200" dirty="0"/>
            <a:t>3</a:t>
          </a:r>
          <a:r>
            <a:rPr lang="en-US" sz="3600" kern="1200" dirty="0"/>
            <a:t>.</a:t>
          </a:r>
        </a:p>
      </dsp:txBody>
      <dsp:txXfrm>
        <a:off x="0" y="1437396"/>
        <a:ext cx="1720044" cy="716843"/>
      </dsp:txXfrm>
    </dsp:sp>
    <dsp:sp modelId="{6835CE4D-B199-4E09-BE44-1DAA409F72A3}">
      <dsp:nvSpPr>
        <dsp:cNvPr id="0" name=""/>
        <dsp:cNvSpPr/>
      </dsp:nvSpPr>
      <dsp:spPr>
        <a:xfrm>
          <a:off x="0" y="2154240"/>
          <a:ext cx="8600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9B4CA-BF82-483E-9E66-33FA3136C65D}">
      <dsp:nvSpPr>
        <dsp:cNvPr id="0" name=""/>
        <dsp:cNvSpPr/>
      </dsp:nvSpPr>
      <dsp:spPr>
        <a:xfrm>
          <a:off x="0" y="2154240"/>
          <a:ext cx="1720044" cy="716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0" y="2154240"/>
        <a:ext cx="1720044" cy="716843"/>
      </dsp:txXfrm>
    </dsp:sp>
    <dsp:sp modelId="{911F5E59-F758-4839-A4A2-DBE1815151A4}">
      <dsp:nvSpPr>
        <dsp:cNvPr id="0" name=""/>
        <dsp:cNvSpPr/>
      </dsp:nvSpPr>
      <dsp:spPr>
        <a:xfrm>
          <a:off x="0" y="2871083"/>
          <a:ext cx="8600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BE990-4E10-4332-A5CC-62E4B9FC3F1E}">
      <dsp:nvSpPr>
        <dsp:cNvPr id="0" name=""/>
        <dsp:cNvSpPr/>
      </dsp:nvSpPr>
      <dsp:spPr>
        <a:xfrm>
          <a:off x="193212" y="2123588"/>
          <a:ext cx="1363436" cy="72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4.</a:t>
          </a:r>
        </a:p>
      </dsp:txBody>
      <dsp:txXfrm>
        <a:off x="193212" y="2123588"/>
        <a:ext cx="1363436" cy="725961"/>
      </dsp:txXfrm>
    </dsp:sp>
    <dsp:sp modelId="{5E29A889-A558-4483-9F27-8B91E41036D0}">
      <dsp:nvSpPr>
        <dsp:cNvPr id="0" name=""/>
        <dsp:cNvSpPr/>
      </dsp:nvSpPr>
      <dsp:spPr>
        <a:xfrm>
          <a:off x="0" y="3597045"/>
          <a:ext cx="8600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9D51C-B0CE-4202-B974-FCB5C3CF6145}">
      <dsp:nvSpPr>
        <dsp:cNvPr id="0" name=""/>
        <dsp:cNvSpPr/>
      </dsp:nvSpPr>
      <dsp:spPr>
        <a:xfrm>
          <a:off x="609039" y="2826668"/>
          <a:ext cx="910303" cy="78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5.</a:t>
          </a:r>
        </a:p>
      </dsp:txBody>
      <dsp:txXfrm>
        <a:off x="609039" y="2826668"/>
        <a:ext cx="910303" cy="783939"/>
      </dsp:txXfrm>
    </dsp:sp>
    <dsp:sp modelId="{A78CD77A-77DB-4343-A2B8-5F96A63F66ED}">
      <dsp:nvSpPr>
        <dsp:cNvPr id="0" name=""/>
        <dsp:cNvSpPr/>
      </dsp:nvSpPr>
      <dsp:spPr>
        <a:xfrm>
          <a:off x="0" y="4380985"/>
          <a:ext cx="86002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7D281-DA0F-4DB5-89A3-EE60C077FB47}">
      <dsp:nvSpPr>
        <dsp:cNvPr id="0" name=""/>
        <dsp:cNvSpPr/>
      </dsp:nvSpPr>
      <dsp:spPr>
        <a:xfrm>
          <a:off x="621503" y="3676435"/>
          <a:ext cx="911193" cy="71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6</a:t>
          </a:r>
          <a:r>
            <a:rPr lang="en-US" sz="3100" kern="1200" dirty="0"/>
            <a:t>.</a:t>
          </a:r>
        </a:p>
      </dsp:txBody>
      <dsp:txXfrm>
        <a:off x="621503" y="3676435"/>
        <a:ext cx="911193" cy="712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EC2C4-B2A6-4934-A9BC-7D58269CAD5F}">
      <dsp:nvSpPr>
        <dsp:cNvPr id="0" name=""/>
        <dsp:cNvSpPr/>
      </dsp:nvSpPr>
      <dsp:spPr>
        <a:xfrm>
          <a:off x="11" y="29318"/>
          <a:ext cx="2630002" cy="274599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8AE54-F1DF-40C1-8ECB-D6CAB9D9600E}">
      <dsp:nvSpPr>
        <dsp:cNvPr id="0" name=""/>
        <dsp:cNvSpPr/>
      </dsp:nvSpPr>
      <dsp:spPr>
        <a:xfrm>
          <a:off x="2898260" y="0"/>
          <a:ext cx="4864608" cy="28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j-lt"/>
          </a:endParaRPr>
        </a:p>
      </dsp:txBody>
      <dsp:txXfrm>
        <a:off x="2898260" y="0"/>
        <a:ext cx="4864608" cy="2816352"/>
      </dsp:txXfrm>
    </dsp:sp>
    <dsp:sp modelId="{8C35BCC0-F21F-4058-90E8-BA39C74D856A}">
      <dsp:nvSpPr>
        <dsp:cNvPr id="0" name=""/>
        <dsp:cNvSpPr/>
      </dsp:nvSpPr>
      <dsp:spPr>
        <a:xfrm>
          <a:off x="990609" y="3355805"/>
          <a:ext cx="2620427" cy="251159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08589-C201-495D-B917-6FC63CDD93E9}">
      <dsp:nvSpPr>
        <dsp:cNvPr id="0" name=""/>
        <dsp:cNvSpPr/>
      </dsp:nvSpPr>
      <dsp:spPr>
        <a:xfrm>
          <a:off x="3758253" y="3051047"/>
          <a:ext cx="4864608" cy="28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758253" y="3051047"/>
        <a:ext cx="4864608" cy="2816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D2469-5574-4E8F-8EE9-58105E9AA177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8C373-7D88-48FF-A7FD-72B56BB9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68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5E95-BBBC-4273-A22A-1564CCF6B018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FFCD3-2698-4A91-A670-CE2937CDB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Төслийн үйл ажиллагааг төлөвлөгөөний дагуу хийгдэх боломжоор хангуулах тэр дундаа Үндсэн хүлээн авагч байгууллага асуудлыг дор нь шийдвэрлэж, албан бичгүүдэд цаг тухайд нь хариу өгч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дэмжиж ажиллах шаардлагатай байна. Мөн ханган нийлүүлэлт ялангуяа эмийн  тооцоолол, санхүүгийн тайлан болон төслийн холбогдох бусад асуудлаар ХЗН-ийн мэргэжилтэнгүүд ажлын байран дээр арга зүйн дэмжлэг үзүүлж байх шаардлагатай байна.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mn-M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Мөн ханган нийлүүлэлт ялангуяа эмийн  тооцоолол, санхүүгийн тайлан болон төслийн холбогдох бусад асуудлаар ХЗН-ийн мэргэжилтэнгүүд ажлын байран дээр арга зүйн дэмжлэг үзүүлж байх шаардлагатай байна.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63F50-EA83-4091-A11E-09A3DBC7BC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4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8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2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4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2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6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C5B6-E800-4CDD-B018-B9B04CADF63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CBD2D-7A37-4ED1-A3CA-E480B01E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61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8601" y="476778"/>
            <a:ext cx="5409337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661" y="1269255"/>
            <a:ext cx="4467265" cy="3038947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700" kern="1800" dirty="0" smtClean="0">
                <a:solidFill>
                  <a:srgbClr val="FFFFFF"/>
                </a:solidFill>
              </a:rPr>
              <a:t>Oversight site visit report in UB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661" y="4578114"/>
            <a:ext cx="4467265" cy="1247274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CCM meeting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mn-MN" sz="2400" dirty="0">
              <a:solidFill>
                <a:srgbClr val="FFFFFF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23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888589" y="476778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3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506850-E224-4B22-827C-300C479A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310" y="621424"/>
            <a:ext cx="3733482" cy="10905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1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3100" b="1" dirty="0" smtClean="0">
                <a:solidFill>
                  <a:schemeClr val="accent1"/>
                </a:solidFill>
              </a:rPr>
              <a:t>Association for Mongolian </a:t>
            </a:r>
            <a:r>
              <a:rPr lang="en-US" sz="3100" b="1" dirty="0" err="1" smtClean="0">
                <a:solidFill>
                  <a:schemeClr val="accent1"/>
                </a:solidFill>
              </a:rPr>
              <a:t>soum</a:t>
            </a:r>
            <a:r>
              <a:rPr lang="en-US" sz="3100" b="1" dirty="0" smtClean="0">
                <a:solidFill>
                  <a:schemeClr val="accent1"/>
                </a:solidFill>
              </a:rPr>
              <a:t> doctors and specialists</a:t>
            </a:r>
            <a:br>
              <a:rPr lang="en-US" sz="3100" b="1" dirty="0" smtClean="0">
                <a:solidFill>
                  <a:schemeClr val="accent1"/>
                </a:solidFill>
              </a:rPr>
            </a:br>
            <a:r>
              <a:rPr lang="en-US" sz="1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Content Placeholder 4" descr="C:\Users\Ondo\Downloads\IMG_0945.jpg">
            <a:extLst>
              <a:ext uri="{FF2B5EF4-FFF2-40B4-BE49-F238E27FC236}">
                <a16:creationId xmlns="" xmlns:a16="http://schemas.microsoft.com/office/drawing/2014/main" id="{2B8B6317-7580-46FD-AC71-F4C72EA64DA2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8" r="7418" b="3"/>
          <a:stretch/>
        </p:blipFill>
        <p:spPr bwMode="auto"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FC565E-7237-4994-A8B2-DF9843019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580" y="1645915"/>
            <a:ext cx="4724400" cy="490124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lnSpc>
                <a:spcPct val="160000"/>
              </a:lnSpc>
            </a:pPr>
            <a:r>
              <a:rPr lang="en-US" sz="3200" dirty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ounded in 2012, has 21 branches</a:t>
            </a:r>
          </a:p>
          <a:p>
            <a:pPr indent="-228600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Worked as TGF grant SR since 2016</a:t>
            </a:r>
            <a:endParaRPr lang="en-US" sz="3200" dirty="0">
              <a:solidFill>
                <a:srgbClr val="000000"/>
              </a:solidFill>
            </a:endParaRPr>
          </a:p>
          <a:p>
            <a:pPr indent="-228600">
              <a:lnSpc>
                <a:spcPct val="160000"/>
              </a:lnSpc>
            </a:pPr>
            <a:r>
              <a:rPr lang="en-US" sz="3200" dirty="0" smtClean="0">
                <a:solidFill>
                  <a:srgbClr val="000000"/>
                </a:solidFill>
              </a:rPr>
              <a:t>Structure:</a:t>
            </a:r>
            <a:r>
              <a:rPr lang="mn-MN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program coordinator-1,sputum doctor-2, accountant-1</a:t>
            </a:r>
            <a:endParaRPr lang="en-US" sz="1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56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1F0E049F-2E6A-4104-90B1-5E45FAF3CB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307BE64-3B3C-4078-AD54-5F06A9D884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43D094E-9DC7-4042-AA39-0C37700CAAFF}"/>
              </a:ext>
            </a:extLst>
          </p:cNvPr>
          <p:cNvSpPr/>
          <p:nvPr/>
        </p:nvSpPr>
        <p:spPr>
          <a:xfrm>
            <a:off x="1333500" y="279123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Association for Mongolian </a:t>
            </a:r>
            <a:r>
              <a:rPr lang="en-US" sz="2800" b="1" dirty="0" err="1" smtClean="0">
                <a:solidFill>
                  <a:schemeClr val="accent1"/>
                </a:solidFill>
              </a:rPr>
              <a:t>soum</a:t>
            </a:r>
            <a:r>
              <a:rPr lang="en-US" sz="2800" b="1" dirty="0" smtClean="0">
                <a:solidFill>
                  <a:schemeClr val="accent1"/>
                </a:solidFill>
              </a:rPr>
              <a:t> doctors and specialists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="" xmlns:a16="http://schemas.microsoft.com/office/drawing/2014/main" id="{F9CF5B25-12E4-4798-8D4A-4F641C828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510325"/>
              </p:ext>
            </p:extLst>
          </p:nvPr>
        </p:nvGraphicFramePr>
        <p:xfrm>
          <a:off x="-111369" y="944655"/>
          <a:ext cx="8763000" cy="561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B34DB4-C5B6-45C3-BD62-0B25B1A4A37A}"/>
              </a:ext>
            </a:extLst>
          </p:cNvPr>
          <p:cNvSpPr txBox="1"/>
          <p:nvPr/>
        </p:nvSpPr>
        <p:spPr>
          <a:xfrm>
            <a:off x="1946031" y="1482002"/>
            <a:ext cx="2324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Achievements</a:t>
            </a:r>
            <a:endParaRPr lang="en-US" sz="26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98E27C-0DAF-41B4-AC2D-438D19623530}"/>
              </a:ext>
            </a:extLst>
          </p:cNvPr>
          <p:cNvSpPr txBox="1"/>
          <p:nvPr/>
        </p:nvSpPr>
        <p:spPr>
          <a:xfrm>
            <a:off x="4689965" y="145122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Bottleneck</a:t>
            </a:r>
            <a:endParaRPr lang="en-US" sz="2600" b="1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BA4B6D07-EE37-4B22-84C6-9D830D48B3E8}"/>
              </a:ext>
            </a:extLst>
          </p:cNvPr>
          <p:cNvSpPr txBox="1">
            <a:spLocks/>
          </p:cNvSpPr>
          <p:nvPr/>
        </p:nvSpPr>
        <p:spPr>
          <a:xfrm>
            <a:off x="1333500" y="2188201"/>
            <a:ext cx="3803650" cy="4138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Increase of TB diagnosis</a:t>
            </a:r>
            <a:endParaRPr lang="en-US" sz="2200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203EE051-AEE6-467E-81A5-68AAFFA5EE3A}"/>
              </a:ext>
            </a:extLst>
          </p:cNvPr>
          <p:cNvSpPr txBox="1">
            <a:spLocks/>
          </p:cNvSpPr>
          <p:nvPr/>
        </p:nvSpPr>
        <p:spPr>
          <a:xfrm>
            <a:off x="4648200" y="2227887"/>
            <a:ext cx="3800475" cy="40592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dirty="0" smtClean="0"/>
              <a:t>Sputum transportation cost has been delayed</a:t>
            </a:r>
            <a:r>
              <a:rPr lang="mn-MN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748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0A7931-A274-4C36-8BE9-415F7B5F0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Recommendation</a:t>
            </a:r>
            <a:endParaRPr lang="mn-MN" sz="3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accent1"/>
              </a:solidFill>
            </a:endParaRPr>
          </a:p>
          <a:p>
            <a:pPr marL="0" lvl="0" indent="0" algn="just">
              <a:buNone/>
            </a:pPr>
            <a:r>
              <a:rPr lang="en-US" dirty="0" smtClean="0"/>
              <a:t>PR and PCU should present the method on how to conduct the prevention screening for remote population.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4C2732A-44A2-42CE-9C8A-5DBDFA0C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Association for Mongolian </a:t>
            </a:r>
            <a:r>
              <a:rPr lang="en-US" sz="3200" b="1" dirty="0" err="1" smtClean="0">
                <a:solidFill>
                  <a:schemeClr val="accent1"/>
                </a:solidFill>
              </a:rPr>
              <a:t>soum</a:t>
            </a:r>
            <a:r>
              <a:rPr lang="en-US" sz="3200" b="1" dirty="0" smtClean="0">
                <a:solidFill>
                  <a:schemeClr val="accent1"/>
                </a:solidFill>
              </a:rPr>
              <a:t> doctors and specialists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0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0A7931-A274-4C36-8BE9-415F7B5F0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7315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5100" dirty="0" smtClean="0">
                <a:solidFill>
                  <a:schemeClr val="accent1"/>
                </a:solidFill>
              </a:rPr>
              <a:t>Joint collaboration</a:t>
            </a:r>
            <a:endParaRPr lang="mn-MN" sz="5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mn-MN" sz="3600" dirty="0">
                <a:solidFill>
                  <a:schemeClr val="accent1"/>
                </a:solidFill>
              </a:rPr>
              <a:t>	-	</a:t>
            </a:r>
            <a:r>
              <a:rPr lang="en-US" sz="3000" dirty="0" smtClean="0">
                <a:solidFill>
                  <a:schemeClr val="accent1"/>
                </a:solidFill>
              </a:rPr>
              <a:t>Insufficient usage of equipment</a:t>
            </a:r>
            <a:endParaRPr lang="mn-MN" sz="3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mn-MN" sz="3000" dirty="0">
                <a:solidFill>
                  <a:schemeClr val="accent1"/>
                </a:solidFill>
              </a:rPr>
              <a:t>	</a:t>
            </a:r>
            <a:r>
              <a:rPr lang="mn-MN" sz="3000" b="1" dirty="0">
                <a:solidFill>
                  <a:schemeClr val="accent1"/>
                </a:solidFill>
              </a:rPr>
              <a:t>- </a:t>
            </a:r>
            <a:r>
              <a:rPr lang="mn-MN" sz="3000" dirty="0">
                <a:solidFill>
                  <a:schemeClr val="accent1"/>
                </a:solidFill>
              </a:rPr>
              <a:t>	</a:t>
            </a:r>
            <a:r>
              <a:rPr lang="en-US" sz="3000" dirty="0" smtClean="0">
                <a:solidFill>
                  <a:schemeClr val="accent1"/>
                </a:solidFill>
              </a:rPr>
              <a:t>Outcome</a:t>
            </a:r>
            <a:r>
              <a:rPr lang="mn-MN" sz="3000" dirty="0" smtClean="0">
                <a:solidFill>
                  <a:schemeClr val="accent1"/>
                </a:solidFill>
              </a:rPr>
              <a:t>  </a:t>
            </a:r>
            <a:endParaRPr lang="mn-MN" sz="30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mn-MN" sz="3600" dirty="0">
                <a:solidFill>
                  <a:srgbClr val="4F81BD"/>
                </a:solidFill>
              </a:rPr>
              <a:t>	-	</a:t>
            </a:r>
            <a:r>
              <a:rPr lang="en-US" sz="3600" dirty="0" smtClean="0">
                <a:solidFill>
                  <a:srgbClr val="4F81BD"/>
                </a:solidFill>
              </a:rPr>
              <a:t>Day to day activity </a:t>
            </a:r>
            <a:r>
              <a:rPr lang="en-US" sz="3600" dirty="0" err="1" smtClean="0">
                <a:solidFill>
                  <a:srgbClr val="4F81BD"/>
                </a:solidFill>
              </a:rPr>
              <a:t>vs</a:t>
            </a:r>
            <a:r>
              <a:rPr lang="mn-MN" sz="3600" dirty="0" smtClean="0">
                <a:solidFill>
                  <a:srgbClr val="4F81BD"/>
                </a:solidFill>
              </a:rPr>
              <a:t> </a:t>
            </a:r>
            <a:r>
              <a:rPr lang="en-US" sz="3600" dirty="0" smtClean="0">
                <a:solidFill>
                  <a:srgbClr val="4F81BD"/>
                </a:solidFill>
              </a:rPr>
              <a:t>grant activity</a:t>
            </a:r>
            <a:r>
              <a:rPr lang="mn-MN" sz="3600" dirty="0" smtClean="0">
                <a:solidFill>
                  <a:srgbClr val="4F81BD"/>
                </a:solidFill>
              </a:rPr>
              <a:t> /</a:t>
            </a:r>
            <a:r>
              <a:rPr lang="en-US" sz="3600" dirty="0" smtClean="0">
                <a:solidFill>
                  <a:srgbClr val="4F81BD"/>
                </a:solidFill>
              </a:rPr>
              <a:t>Main duty</a:t>
            </a:r>
            <a:r>
              <a:rPr lang="mn-MN" sz="3600" dirty="0" smtClean="0">
                <a:solidFill>
                  <a:srgbClr val="4F81BD"/>
                </a:solidFill>
              </a:rPr>
              <a:t>, </a:t>
            </a:r>
            <a:r>
              <a:rPr lang="en-US" sz="3600" dirty="0" smtClean="0">
                <a:solidFill>
                  <a:srgbClr val="4F81BD"/>
                </a:solidFill>
              </a:rPr>
              <a:t>financial report</a:t>
            </a:r>
            <a:r>
              <a:rPr lang="mn-MN" sz="3600" dirty="0" smtClean="0">
                <a:solidFill>
                  <a:srgbClr val="4F81BD"/>
                </a:solidFill>
              </a:rPr>
              <a:t>/</a:t>
            </a:r>
            <a:r>
              <a:rPr lang="en-US" sz="3600" dirty="0" smtClean="0">
                <a:solidFill>
                  <a:srgbClr val="4F81BD"/>
                </a:solidFill>
              </a:rPr>
              <a:t> </a:t>
            </a:r>
            <a:endParaRPr lang="mn-MN" sz="3600" dirty="0">
              <a:solidFill>
                <a:srgbClr val="4F81BD"/>
              </a:solidFill>
            </a:endParaRPr>
          </a:p>
          <a:p>
            <a:endParaRPr lang="mn-MN" sz="3600" dirty="0">
              <a:solidFill>
                <a:schemeClr val="accent1"/>
              </a:solidFill>
            </a:endParaRPr>
          </a:p>
          <a:p>
            <a:r>
              <a:rPr lang="en-US" sz="5100" dirty="0" smtClean="0">
                <a:solidFill>
                  <a:schemeClr val="accent1"/>
                </a:solidFill>
              </a:rPr>
              <a:t>Transition and sustainability of grants</a:t>
            </a:r>
            <a:endParaRPr lang="mn-MN" sz="5100" dirty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mn-MN" sz="3600" dirty="0">
                <a:solidFill>
                  <a:schemeClr val="accent1"/>
                </a:solidFill>
              </a:rPr>
              <a:t>	-	</a:t>
            </a:r>
            <a:r>
              <a:rPr lang="en-US" sz="3400" dirty="0" smtClean="0">
                <a:solidFill>
                  <a:srgbClr val="4F81BD"/>
                </a:solidFill>
              </a:rPr>
              <a:t>Procurement of MDR TB</a:t>
            </a:r>
            <a:r>
              <a:rPr lang="mn-MN" sz="3400" dirty="0">
                <a:solidFill>
                  <a:srgbClr val="4F81BD"/>
                </a:solidFill>
              </a:rPr>
              <a:t>		</a:t>
            </a:r>
            <a:r>
              <a:rPr lang="mn-MN" sz="3400" dirty="0" smtClean="0">
                <a:solidFill>
                  <a:srgbClr val="4F81BD"/>
                </a:solidFill>
              </a:rPr>
              <a:t>80</a:t>
            </a:r>
            <a:r>
              <a:rPr lang="mn-MN" sz="3400" dirty="0">
                <a:solidFill>
                  <a:srgbClr val="4F81BD"/>
                </a:solidFill>
              </a:rPr>
              <a:t>% - </a:t>
            </a:r>
            <a:r>
              <a:rPr lang="en-US" sz="3400" dirty="0" smtClean="0">
                <a:solidFill>
                  <a:srgbClr val="4F81BD"/>
                </a:solidFill>
              </a:rPr>
              <a:t>TGF</a:t>
            </a:r>
            <a:endParaRPr lang="mn-MN" sz="3400" dirty="0">
              <a:solidFill>
                <a:srgbClr val="4F81BD"/>
              </a:solidFill>
            </a:endParaRPr>
          </a:p>
          <a:p>
            <a:pPr marL="0" lvl="0" indent="0">
              <a:buNone/>
            </a:pPr>
            <a:r>
              <a:rPr lang="mn-MN" sz="3400" dirty="0">
                <a:solidFill>
                  <a:srgbClr val="4F81BD"/>
                </a:solidFill>
              </a:rPr>
              <a:t>	-	</a:t>
            </a:r>
            <a:r>
              <a:rPr lang="en-US" sz="3400" dirty="0" smtClean="0">
                <a:solidFill>
                  <a:srgbClr val="4F81BD"/>
                </a:solidFill>
              </a:rPr>
              <a:t>procurement of condoms</a:t>
            </a:r>
            <a:endParaRPr lang="mn-MN" sz="3400" dirty="0">
              <a:solidFill>
                <a:srgbClr val="4F81BD"/>
              </a:solidFill>
            </a:endParaRPr>
          </a:p>
          <a:p>
            <a:pPr marL="0" indent="0">
              <a:buNone/>
            </a:pPr>
            <a:r>
              <a:rPr lang="mn-MN" sz="36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mn-MN" sz="3600" dirty="0">
                <a:solidFill>
                  <a:schemeClr val="accent1"/>
                </a:solidFill>
              </a:rPr>
              <a:t>	</a:t>
            </a:r>
            <a:endParaRPr lang="en-US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4C2732A-44A2-42CE-9C8A-5DBDFA0C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IN GENERAL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2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0A7931-A274-4C36-8BE9-415F7B5F0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Support from </a:t>
            </a:r>
            <a:r>
              <a:rPr lang="en-US" sz="3600" dirty="0" err="1" smtClean="0">
                <a:solidFill>
                  <a:schemeClr val="accent1"/>
                </a:solidFill>
              </a:rPr>
              <a:t>MoH</a:t>
            </a:r>
            <a:r>
              <a:rPr lang="en-US" sz="3600" dirty="0" smtClean="0">
                <a:solidFill>
                  <a:schemeClr val="accent1"/>
                </a:solidFill>
              </a:rPr>
              <a:t>, </a:t>
            </a:r>
            <a:r>
              <a:rPr lang="en-US" sz="3600" dirty="0" err="1" smtClean="0">
                <a:solidFill>
                  <a:schemeClr val="accent1"/>
                </a:solidFill>
              </a:rPr>
              <a:t>MoF</a:t>
            </a:r>
            <a:r>
              <a:rPr lang="en-US" sz="3600" dirty="0" smtClean="0">
                <a:solidFill>
                  <a:schemeClr val="accent1"/>
                </a:solidFill>
              </a:rPr>
              <a:t>, PCU</a:t>
            </a:r>
            <a:endParaRPr lang="mn-MN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mn-MN" sz="3600" dirty="0">
                <a:solidFill>
                  <a:schemeClr val="accent1"/>
                </a:solidFill>
              </a:rPr>
              <a:t>	-	</a:t>
            </a:r>
            <a:r>
              <a:rPr lang="en-US" sz="3600" dirty="0" smtClean="0">
                <a:solidFill>
                  <a:schemeClr val="accent1"/>
                </a:solidFill>
              </a:rPr>
              <a:t>funding delay</a:t>
            </a:r>
            <a:endParaRPr lang="mn-MN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mn-MN" sz="3600" dirty="0">
                <a:solidFill>
                  <a:schemeClr val="accent1"/>
                </a:solidFill>
              </a:rPr>
              <a:t>	- 	</a:t>
            </a:r>
            <a:r>
              <a:rPr lang="en-US" sz="3600" dirty="0" smtClean="0">
                <a:solidFill>
                  <a:schemeClr val="accent1"/>
                </a:solidFill>
              </a:rPr>
              <a:t>late decisions</a:t>
            </a:r>
            <a:endParaRPr lang="mn-MN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mn-MN" sz="3600" dirty="0">
                <a:solidFill>
                  <a:schemeClr val="accent1"/>
                </a:solidFill>
              </a:rPr>
              <a:t>	-	</a:t>
            </a:r>
            <a:r>
              <a:rPr lang="en-US" sz="3600" dirty="0" smtClean="0">
                <a:solidFill>
                  <a:schemeClr val="accent1"/>
                </a:solidFill>
              </a:rPr>
              <a:t>joint collaboration</a:t>
            </a:r>
            <a:endParaRPr lang="mn-MN" sz="2800" dirty="0">
              <a:solidFill>
                <a:schemeClr val="accent1"/>
              </a:solidFill>
            </a:endParaRPr>
          </a:p>
          <a:p>
            <a:endParaRPr lang="en-US" sz="3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4C2732A-44A2-42CE-9C8A-5DBDFA0C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IN GENERAL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89" y="62368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Sub-recipients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b="1" dirty="0" smtClean="0"/>
              <a:t>Team 1</a:t>
            </a:r>
            <a:r>
              <a:rPr lang="mn-MN" sz="2000" b="1" dirty="0" smtClean="0"/>
              <a:t>, </a:t>
            </a:r>
            <a:r>
              <a:rPr lang="en-US" sz="2000" b="1" dirty="0" smtClean="0"/>
              <a:t>November 20, 2018</a:t>
            </a:r>
            <a:endParaRPr lang="en-US" sz="2000" b="1" dirty="0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4728" y="2316480"/>
            <a:ext cx="3840085" cy="3462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-2286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b="1" dirty="0" smtClean="0"/>
              <a:t>Organizations:</a:t>
            </a:r>
            <a:endParaRPr lang="en-US" sz="1700" dirty="0"/>
          </a:p>
          <a:p>
            <a:pPr marL="480060" indent="-285750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700" dirty="0" smtClean="0"/>
              <a:t>TB NTP</a:t>
            </a:r>
            <a:r>
              <a:rPr lang="en-US" sz="1700" dirty="0"/>
              <a:t> </a:t>
            </a:r>
            <a:r>
              <a:rPr lang="en-US" sz="1700" dirty="0" smtClean="0"/>
              <a:t>of NCCD</a:t>
            </a:r>
            <a:endParaRPr lang="en-US" sz="1700" dirty="0"/>
          </a:p>
          <a:p>
            <a:pPr marL="480060" indent="-285750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700" dirty="0" smtClean="0"/>
              <a:t>STI </a:t>
            </a:r>
            <a:r>
              <a:rPr lang="en-US" sz="1700" dirty="0" err="1" smtClean="0"/>
              <a:t>dept</a:t>
            </a:r>
            <a:r>
              <a:rPr lang="en-US" sz="1700" dirty="0" smtClean="0"/>
              <a:t> of NCCD, </a:t>
            </a:r>
            <a:endParaRPr lang="en-US" sz="1700" dirty="0"/>
          </a:p>
          <a:p>
            <a:pPr marL="480060" indent="-285750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700" dirty="0" smtClean="0"/>
              <a:t>Association of Mongolian </a:t>
            </a:r>
            <a:r>
              <a:rPr lang="en-US" sz="1700" dirty="0" err="1" smtClean="0"/>
              <a:t>Soum</a:t>
            </a:r>
            <a:r>
              <a:rPr lang="en-US" sz="1700" dirty="0" smtClean="0"/>
              <a:t> doctors and specialists</a:t>
            </a:r>
            <a:endParaRPr lang="en-US" sz="1700" dirty="0"/>
          </a:p>
          <a:p>
            <a:pPr marL="422910" indent="-22860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1700" dirty="0"/>
          </a:p>
          <a:p>
            <a:pPr marL="0" indent="-2286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b="1" dirty="0" smtClean="0"/>
              <a:t>Participated: </a:t>
            </a:r>
            <a:endParaRPr lang="en-US" sz="1700" b="1" dirty="0"/>
          </a:p>
          <a:p>
            <a:pPr marL="480060" indent="-285750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700" dirty="0" err="1" smtClean="0"/>
              <a:t>A.Tsetsegmaa</a:t>
            </a:r>
            <a:r>
              <a:rPr lang="en-US" sz="1700" dirty="0" smtClean="0"/>
              <a:t>, CCM Oversight committee member</a:t>
            </a:r>
            <a:endParaRPr lang="en-US" sz="1700" dirty="0"/>
          </a:p>
          <a:p>
            <a:pPr marL="480060" indent="-2857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700" dirty="0" err="1" smtClean="0"/>
              <a:t>Ts.Davaasuren</a:t>
            </a:r>
            <a:r>
              <a:rPr lang="en-US" sz="1700" dirty="0"/>
              <a:t>, CCM Oversight committee </a:t>
            </a:r>
            <a:r>
              <a:rPr lang="en-US" sz="1700" dirty="0" smtClean="0"/>
              <a:t>member</a:t>
            </a:r>
            <a:endParaRPr lang="en-US" sz="1700" dirty="0"/>
          </a:p>
          <a:p>
            <a:pPr marL="480060" indent="-285750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1700" dirty="0" err="1" smtClean="0"/>
              <a:t>G.Nyampurev</a:t>
            </a:r>
            <a:r>
              <a:rPr lang="en-US" sz="1700" dirty="0"/>
              <a:t>, CCM Oversight committee </a:t>
            </a:r>
            <a:r>
              <a:rPr lang="en-US" sz="1700" dirty="0" smtClean="0"/>
              <a:t>member</a:t>
            </a:r>
            <a:endParaRPr lang="en-US" sz="1700" dirty="0"/>
          </a:p>
          <a:p>
            <a:pPr marL="480060" indent="-285750" fontAlgn="auto">
              <a:lnSpc>
                <a:spcPct val="9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700" dirty="0" err="1" smtClean="0"/>
              <a:t>B.Oyundari</a:t>
            </a:r>
            <a:r>
              <a:rPr lang="en-US" sz="1700" dirty="0" smtClean="0"/>
              <a:t>, CCM Coordinator</a:t>
            </a:r>
            <a:endParaRPr lang="en-US" sz="1700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r="33786" b="-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74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8733010-0B5C-499C-BA07-1F2C230F53AA}"/>
              </a:ext>
            </a:extLst>
          </p:cNvPr>
          <p:cNvSpPr txBox="1">
            <a:spLocks/>
          </p:cNvSpPr>
          <p:nvPr/>
        </p:nvSpPr>
        <p:spPr>
          <a:xfrm>
            <a:off x="990600" y="5334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mn-MN" alt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alt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altLang="en-US" b="1" dirty="0" smtClean="0">
                <a:solidFill>
                  <a:schemeClr val="accent1"/>
                </a:solidFill>
              </a:rPr>
              <a:t>TB NTP of NCCD</a:t>
            </a:r>
            <a:endParaRPr lang="en-US" altLang="en-US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B2AF07-3390-46D5-B1F7-767F1313D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76548"/>
            <a:ext cx="7886700" cy="3871762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algn="just">
              <a:lnSpc>
                <a:spcPct val="90000"/>
              </a:lnSpc>
              <a:buNone/>
            </a:pPr>
            <a:r>
              <a:rPr lang="en-US" sz="3000" dirty="0" smtClean="0"/>
              <a:t>Consists of 46 doctors and specialists, worked as TGF supported grant sub-</a:t>
            </a:r>
            <a:r>
              <a:rPr lang="en-US" sz="3000" dirty="0" err="1" smtClean="0"/>
              <a:t>recipent</a:t>
            </a:r>
            <a:r>
              <a:rPr lang="en-US" sz="3000" dirty="0" smtClean="0"/>
              <a:t> since 2003.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0757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96756B88-CD0E-442D-AED1-C3BF7C79D96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8516732"/>
              </p:ext>
            </p:extLst>
          </p:nvPr>
        </p:nvGraphicFramePr>
        <p:xfrm>
          <a:off x="0" y="807370"/>
          <a:ext cx="8763000" cy="561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9FC292-D3C6-4526-BD81-334763739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4298" y="1368129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 smtClean="0"/>
              <a:t>Bottleneck</a:t>
            </a:r>
            <a:endParaRPr lang="en-US" sz="2600" b="1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AF14408E-7155-412B-B574-03AD7EC3F08F}"/>
              </a:ext>
            </a:extLst>
          </p:cNvPr>
          <p:cNvSpPr txBox="1">
            <a:spLocks/>
          </p:cNvSpPr>
          <p:nvPr/>
        </p:nvSpPr>
        <p:spPr>
          <a:xfrm>
            <a:off x="457200" y="221456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TB NTP of NCCD</a:t>
            </a:r>
            <a:endParaRPr lang="en-US" altLang="en-US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FE26DC-1570-4003-B0AC-87272E711DBD}"/>
              </a:ext>
            </a:extLst>
          </p:cNvPr>
          <p:cNvSpPr txBox="1"/>
          <p:nvPr/>
        </p:nvSpPr>
        <p:spPr>
          <a:xfrm>
            <a:off x="1870198" y="1352280"/>
            <a:ext cx="23241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Achievement</a:t>
            </a:r>
            <a:endParaRPr lang="en-US" sz="2600" b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45FC3EB3-E697-47A6-803A-E7A3C038E43B}"/>
              </a:ext>
            </a:extLst>
          </p:cNvPr>
          <p:cNvSpPr txBox="1">
            <a:spLocks/>
          </p:cNvSpPr>
          <p:nvPr/>
        </p:nvSpPr>
        <p:spPr>
          <a:xfrm>
            <a:off x="1369951" y="2042635"/>
            <a:ext cx="5105400" cy="563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500" dirty="0" smtClean="0"/>
              <a:t>Increased </a:t>
            </a:r>
            <a:r>
              <a:rPr lang="en-US" sz="1500" dirty="0" err="1" smtClean="0"/>
              <a:t>diagnoistic</a:t>
            </a:r>
            <a:r>
              <a:rPr lang="en-US" sz="1500" dirty="0" smtClean="0"/>
              <a:t> capacity</a:t>
            </a:r>
            <a:r>
              <a:rPr lang="mn-MN" sz="1500" dirty="0" smtClean="0"/>
              <a:t>. </a:t>
            </a:r>
            <a:endParaRPr lang="mn-MN" sz="1500" dirty="0"/>
          </a:p>
          <a:p>
            <a:pPr marL="0" indent="0" algn="just">
              <a:buNone/>
            </a:pPr>
            <a:r>
              <a:rPr lang="en-US" sz="1500" dirty="0" smtClean="0"/>
              <a:t>(Mobile xray-15</a:t>
            </a:r>
            <a:r>
              <a:rPr lang="mn-MN" sz="1500" dirty="0"/>
              <a:t>, </a:t>
            </a:r>
          </a:p>
          <a:p>
            <a:pPr marL="0" indent="0" algn="just">
              <a:buNone/>
            </a:pPr>
            <a:r>
              <a:rPr lang="en-US" sz="1500" dirty="0" smtClean="0"/>
              <a:t>NCCD</a:t>
            </a:r>
            <a:r>
              <a:rPr lang="mn-MN" sz="1500" dirty="0" smtClean="0"/>
              <a:t>-2</a:t>
            </a:r>
            <a:r>
              <a:rPr lang="mn-MN" sz="1500" dirty="0"/>
              <a:t>, </a:t>
            </a:r>
            <a:r>
              <a:rPr lang="en-US" sz="1500" dirty="0" smtClean="0"/>
              <a:t>Gene </a:t>
            </a:r>
            <a:r>
              <a:rPr lang="en-US" sz="1500" dirty="0" err="1" smtClean="0"/>
              <a:t>xpert</a:t>
            </a:r>
            <a:r>
              <a:rPr lang="mn-MN" sz="1500" dirty="0" smtClean="0"/>
              <a:t> </a:t>
            </a:r>
            <a:r>
              <a:rPr lang="mn-MN" sz="1500" dirty="0"/>
              <a:t>14+6</a:t>
            </a:r>
            <a:r>
              <a:rPr lang="en-US" sz="1500" dirty="0"/>
              <a:t>)</a:t>
            </a:r>
          </a:p>
          <a:p>
            <a:pPr algn="just"/>
            <a:r>
              <a:rPr lang="en-US" sz="1500" dirty="0" smtClean="0"/>
              <a:t>Active screening</a:t>
            </a:r>
            <a:r>
              <a:rPr lang="mn-MN" sz="1500" dirty="0" smtClean="0"/>
              <a:t>.</a:t>
            </a:r>
            <a:endParaRPr lang="en-US" sz="1500" dirty="0"/>
          </a:p>
          <a:p>
            <a:pPr algn="just"/>
            <a:r>
              <a:rPr lang="en-US" sz="1500" dirty="0" smtClean="0"/>
              <a:t>Drug resistant TB patients number </a:t>
            </a:r>
          </a:p>
          <a:p>
            <a:pPr marL="0" indent="0" algn="just">
              <a:buNone/>
            </a:pPr>
            <a:r>
              <a:rPr lang="en-US" sz="1500" dirty="0" smtClean="0"/>
              <a:t>increased</a:t>
            </a:r>
            <a:endParaRPr lang="en-US" sz="1500" dirty="0"/>
          </a:p>
          <a:p>
            <a:pPr algn="just"/>
            <a:r>
              <a:rPr lang="en-US" sz="1500" dirty="0" smtClean="0"/>
              <a:t>Procurement of Drug resistant TB </a:t>
            </a:r>
          </a:p>
          <a:p>
            <a:pPr marL="0" indent="0" algn="just">
              <a:buNone/>
            </a:pPr>
            <a:r>
              <a:rPr lang="en-US" sz="1500" dirty="0" smtClean="0"/>
              <a:t>drug</a:t>
            </a:r>
            <a:endParaRPr lang="mn-MN" sz="1500" dirty="0"/>
          </a:p>
          <a:p>
            <a:pPr marL="0" indent="0" algn="just">
              <a:buNone/>
            </a:pPr>
            <a:endParaRPr lang="en-US" sz="14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B7FC8B63-A677-4726-8DFF-835AE8DE47FB}"/>
              </a:ext>
            </a:extLst>
          </p:cNvPr>
          <p:cNvSpPr txBox="1">
            <a:spLocks/>
          </p:cNvSpPr>
          <p:nvPr/>
        </p:nvSpPr>
        <p:spPr>
          <a:xfrm>
            <a:off x="4837051" y="2042635"/>
            <a:ext cx="3621149" cy="548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 smtClean="0"/>
              <a:t>Lack of financial officer, doctors are responsible for the timely financial reports apart from the work duty.</a:t>
            </a:r>
            <a:endParaRPr lang="en-US" sz="1600" dirty="0"/>
          </a:p>
          <a:p>
            <a:pPr algn="just"/>
            <a:r>
              <a:rPr lang="en-US" sz="1600" dirty="0" smtClean="0"/>
              <a:t>Funding recipient process is slow. The process takes time from the State Fund</a:t>
            </a:r>
            <a:r>
              <a:rPr lang="mn-MN" sz="1600" dirty="0" smtClean="0"/>
              <a:t>. </a:t>
            </a:r>
            <a:endParaRPr lang="en-US" sz="1600" dirty="0" smtClean="0"/>
          </a:p>
          <a:p>
            <a:pPr algn="just"/>
            <a:r>
              <a:rPr lang="en-US" sz="1600" dirty="0" smtClean="0"/>
              <a:t>Procured drugs/equipment being delayed at the toll.</a:t>
            </a:r>
          </a:p>
          <a:p>
            <a:pPr marL="0" indent="0" algn="just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387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ED6A93-3505-4960-8BC8-EC026747D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Overall:</a:t>
            </a:r>
            <a:endParaRPr lang="en-US" sz="3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12670D0-D49F-49E7-988E-05C6358599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TB NTP of NCCD</a:t>
            </a:r>
            <a:endParaRPr lang="en-US" altLang="en-US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C14199-8DB1-49DD-B81C-495BB31EE477}"/>
              </a:ext>
            </a:extLst>
          </p:cNvPr>
          <p:cNvSpPr txBox="1"/>
          <p:nvPr/>
        </p:nvSpPr>
        <p:spPr>
          <a:xfrm>
            <a:off x="452846" y="2362199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Grant implementation activities should be done on time</a:t>
            </a:r>
            <a:endParaRPr lang="mn-MN" sz="2400" dirty="0"/>
          </a:p>
          <a:p>
            <a:pPr algn="just"/>
            <a:endParaRPr lang="en-U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PCU officers should provide TA in spot</a:t>
            </a:r>
            <a:endParaRPr lang="en-US" sz="24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4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0E3D9AE2-0C33-434E-82C4-3BB1C990745C}"/>
              </a:ext>
            </a:extLst>
          </p:cNvPr>
          <p:cNvSpPr txBox="1">
            <a:spLocks/>
          </p:cNvSpPr>
          <p:nvPr/>
        </p:nvSpPr>
        <p:spPr>
          <a:xfrm>
            <a:off x="543778" y="238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</a:rPr>
              <a:t>TB NTP of NCCD</a:t>
            </a:r>
            <a:endParaRPr lang="en-US" alt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010645B9-9879-43D3-BE11-C8C8235CC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242335"/>
              </p:ext>
            </p:extLst>
          </p:nvPr>
        </p:nvGraphicFramePr>
        <p:xfrm>
          <a:off x="271888" y="1563481"/>
          <a:ext cx="8600221" cy="509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D0F2E1-6B25-44DE-BA4B-B3B0FEB39E7E}"/>
              </a:ext>
            </a:extLst>
          </p:cNvPr>
          <p:cNvSpPr txBox="1"/>
          <p:nvPr/>
        </p:nvSpPr>
        <p:spPr>
          <a:xfrm>
            <a:off x="1958141" y="3044424"/>
            <a:ext cx="6446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Liaise financial report with programmatic data 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6134F81-28AE-448B-BDCC-F9C0A23A1269}"/>
              </a:ext>
            </a:extLst>
          </p:cNvPr>
          <p:cNvSpPr txBox="1"/>
          <p:nvPr/>
        </p:nvSpPr>
        <p:spPr>
          <a:xfrm>
            <a:off x="1917399" y="3790900"/>
            <a:ext cx="7043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Renovation of warehouse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30BF2E-0A00-4DB5-AFA6-A741B0301B53}"/>
              </a:ext>
            </a:extLst>
          </p:cNvPr>
          <p:cNvSpPr txBox="1"/>
          <p:nvPr/>
        </p:nvSpPr>
        <p:spPr>
          <a:xfrm>
            <a:off x="3596123" y="904040"/>
            <a:ext cx="3316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Recommendation</a:t>
            </a:r>
            <a:r>
              <a:rPr lang="mn-MN" sz="3200" b="1" dirty="0" smtClean="0">
                <a:solidFill>
                  <a:schemeClr val="accent1"/>
                </a:solidFill>
              </a:rPr>
              <a:t>:</a:t>
            </a:r>
            <a:endParaRPr lang="mn-MN" sz="3200" b="1" dirty="0">
              <a:solidFill>
                <a:schemeClr val="accent1"/>
              </a:solidFill>
            </a:endParaRPr>
          </a:p>
          <a:p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4F7457C-F9EB-4992-B0E0-CAD13FFBB760}"/>
              </a:ext>
            </a:extLst>
          </p:cNvPr>
          <p:cNvSpPr txBox="1"/>
          <p:nvPr/>
        </p:nvSpPr>
        <p:spPr>
          <a:xfrm>
            <a:off x="1326783" y="4483565"/>
            <a:ext cx="79536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Close collaboration with PR, tackle with grant implementation bottlenecks </a:t>
            </a:r>
            <a:endParaRPr lang="en-US" sz="2000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C52F64-EC41-474D-8855-749FD304DD15}"/>
              </a:ext>
            </a:extLst>
          </p:cNvPr>
          <p:cNvSpPr txBox="1"/>
          <p:nvPr/>
        </p:nvSpPr>
        <p:spPr>
          <a:xfrm>
            <a:off x="1958141" y="5237073"/>
            <a:ext cx="4353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Supply all procured equipment on time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953226-DF8C-49F2-9BCF-10FBE058A660}"/>
              </a:ext>
            </a:extLst>
          </p:cNvPr>
          <p:cNvSpPr txBox="1"/>
          <p:nvPr/>
        </p:nvSpPr>
        <p:spPr>
          <a:xfrm>
            <a:off x="898643" y="6046570"/>
            <a:ext cx="673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600" dirty="0"/>
              <a:t>7.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E8AE4A4-7282-411B-876B-137D4A6064F5}"/>
              </a:ext>
            </a:extLst>
          </p:cNvPr>
          <p:cNvSpPr txBox="1"/>
          <p:nvPr/>
        </p:nvSpPr>
        <p:spPr>
          <a:xfrm>
            <a:off x="1942245" y="6034186"/>
            <a:ext cx="47427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Oversee the procured equipment utilization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5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6EA7A2-FE8E-4FCB-9ECD-361EB1D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0" y="752964"/>
            <a:ext cx="433157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mn-MN" altLang="en-US" sz="3400" b="1" dirty="0" smtClean="0">
                <a:solidFill>
                  <a:schemeClr val="accent1"/>
                </a:solidFill>
              </a:rPr>
              <a:t>2</a:t>
            </a:r>
            <a:r>
              <a:rPr lang="en-US" altLang="en-US" sz="3400" b="1" dirty="0" smtClean="0">
                <a:solidFill>
                  <a:schemeClr val="accent1"/>
                </a:solidFill>
              </a:rPr>
              <a:t>.STI </a:t>
            </a:r>
            <a:r>
              <a:rPr lang="en-US" altLang="en-US" sz="3400" b="1" dirty="0" err="1" smtClean="0">
                <a:solidFill>
                  <a:schemeClr val="accent1"/>
                </a:solidFill>
              </a:rPr>
              <a:t>dept</a:t>
            </a:r>
            <a:r>
              <a:rPr lang="en-US" altLang="en-US" sz="3400" b="1" dirty="0" smtClean="0">
                <a:solidFill>
                  <a:schemeClr val="accent1"/>
                </a:solidFill>
              </a:rPr>
              <a:t> of NCCD</a:t>
            </a:r>
            <a:r>
              <a:rPr lang="en-US" altLang="en-US" sz="3700" b="1" dirty="0"/>
              <a:t/>
            </a:r>
            <a:br>
              <a:rPr lang="en-US" altLang="en-US" sz="3700" b="1" dirty="0"/>
            </a:br>
            <a:endParaRPr lang="en-US" sz="3700" dirty="0"/>
          </a:p>
        </p:txBody>
      </p:sp>
      <p:cxnSp>
        <p:nvCxnSpPr>
          <p:cNvPr id="48" name="Straight Arrow Connector 39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52657E-2992-4849-AEF0-B97182790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205" y="2499360"/>
            <a:ext cx="4292795" cy="382576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sz="2000" dirty="0" smtClean="0"/>
              <a:t>Worked as TGF SR since 2003.</a:t>
            </a:r>
            <a:endParaRPr lang="en-US" sz="2000" dirty="0"/>
          </a:p>
          <a:p>
            <a:pPr indent="-228600"/>
            <a:r>
              <a:rPr lang="en-US" sz="2000" dirty="0" smtClean="0"/>
              <a:t>Close collaboration with NGOs </a:t>
            </a:r>
          </a:p>
          <a:p>
            <a:pPr indent="-228600"/>
            <a:r>
              <a:rPr lang="en-US" sz="2000" dirty="0" smtClean="0"/>
              <a:t>Consists of 2 </a:t>
            </a:r>
            <a:r>
              <a:rPr lang="en-US" sz="2000" dirty="0" err="1" smtClean="0"/>
              <a:t>depts</a:t>
            </a:r>
            <a:r>
              <a:rPr lang="en-US" sz="2000" dirty="0" smtClean="0"/>
              <a:t>: STI</a:t>
            </a:r>
          </a:p>
          <a:p>
            <a:pPr marL="2286000" lvl="5" indent="0">
              <a:buNone/>
            </a:pPr>
            <a:r>
              <a:rPr lang="en-US" sz="1400" dirty="0" smtClean="0"/>
              <a:t>HIV/AIDS</a:t>
            </a:r>
            <a:endParaRPr lang="en-US" sz="1400" dirty="0"/>
          </a:p>
        </p:txBody>
      </p:sp>
      <p:pic>
        <p:nvPicPr>
          <p:cNvPr id="5" name="Picture 4" descr="C:\Users\Ondo\Downloads\IMG_0944.jpg">
            <a:extLst>
              <a:ext uri="{FF2B5EF4-FFF2-40B4-BE49-F238E27FC236}">
                <a16:creationId xmlns="" xmlns:a16="http://schemas.microsoft.com/office/drawing/2014/main" id="{4E0BC240-ADD7-4ED3-A6A5-8C4F9602D51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r="2244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60205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C2F8098A-99FD-4E4F-8BA5-E976849D33E7}"/>
              </a:ext>
            </a:extLst>
          </p:cNvPr>
          <p:cNvSpPr txBox="1">
            <a:spLocks/>
          </p:cNvSpPr>
          <p:nvPr/>
        </p:nvSpPr>
        <p:spPr>
          <a:xfrm>
            <a:off x="457200" y="28416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accent1"/>
                </a:solidFill>
              </a:rPr>
              <a:t>STI </a:t>
            </a:r>
            <a:r>
              <a:rPr lang="en-US" altLang="en-US" sz="3200" b="1" dirty="0" err="1">
                <a:solidFill>
                  <a:schemeClr val="accent1"/>
                </a:solidFill>
              </a:rPr>
              <a:t>dept</a:t>
            </a:r>
            <a:r>
              <a:rPr lang="en-US" altLang="en-US" sz="3200" b="1" dirty="0">
                <a:solidFill>
                  <a:schemeClr val="accent1"/>
                </a:solidFill>
              </a:rPr>
              <a:t> of NCCD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="" xmlns:a16="http://schemas.microsoft.com/office/drawing/2014/main" id="{A0FBEAB6-8F8F-441F-854A-724F5948BC5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8940646"/>
              </p:ext>
            </p:extLst>
          </p:nvPr>
        </p:nvGraphicFramePr>
        <p:xfrm>
          <a:off x="0" y="9906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ontent Placeholder 3">
            <a:extLst>
              <a:ext uri="{FF2B5EF4-FFF2-40B4-BE49-F238E27FC236}">
                <a16:creationId xmlns="" xmlns:a16="http://schemas.microsoft.com/office/drawing/2014/main" id="{C545B8BB-AAF4-48D7-A599-B7654F245B3B}"/>
              </a:ext>
            </a:extLst>
          </p:cNvPr>
          <p:cNvSpPr txBox="1">
            <a:spLocks/>
          </p:cNvSpPr>
          <p:nvPr/>
        </p:nvSpPr>
        <p:spPr>
          <a:xfrm>
            <a:off x="2772508" y="1019908"/>
            <a:ext cx="5914292" cy="2713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Zero HIV contraction from mother to baby.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Training has conducted to all doctors of maternal hospitals. HIV positive mothers has given birth to belonging maternal hospitals since 2017.</a:t>
            </a:r>
            <a:endParaRPr lang="en-US" sz="1400" dirty="0"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400" dirty="0" smtClean="0">
                <a:latin typeface="+mj-lt"/>
                <a:ea typeface="Times New Roman"/>
                <a:cs typeface="Times New Roman"/>
              </a:rPr>
              <a:t>Research says  12000 people survived from HIV due to TGF grant implementation.</a:t>
            </a:r>
            <a:endParaRPr lang="mn-MN" sz="1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mn-M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="" xmlns:a16="http://schemas.microsoft.com/office/drawing/2014/main" id="{5044C721-82BD-4E52-99D0-EFA124D2A21D}"/>
              </a:ext>
            </a:extLst>
          </p:cNvPr>
          <p:cNvSpPr txBox="1">
            <a:spLocks/>
          </p:cNvSpPr>
          <p:nvPr/>
        </p:nvSpPr>
        <p:spPr>
          <a:xfrm>
            <a:off x="3352800" y="3962400"/>
            <a:ext cx="5486400" cy="21620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700" dirty="0" smtClean="0">
                <a:latin typeface="+mj-lt"/>
              </a:rPr>
              <a:t>3</a:t>
            </a:r>
            <a:r>
              <a:rPr lang="en-US" sz="1700" baseline="30000" dirty="0" smtClean="0">
                <a:latin typeface="+mj-lt"/>
              </a:rPr>
              <a:t>rd</a:t>
            </a:r>
            <a:r>
              <a:rPr lang="en-US" sz="1700" dirty="0" smtClean="0">
                <a:latin typeface="+mj-lt"/>
              </a:rPr>
              <a:t> and 4</a:t>
            </a:r>
            <a:r>
              <a:rPr lang="en-US" sz="1700" baseline="30000" dirty="0" smtClean="0">
                <a:latin typeface="+mj-lt"/>
              </a:rPr>
              <a:t>th</a:t>
            </a:r>
            <a:r>
              <a:rPr lang="en-US" sz="1700" dirty="0" smtClean="0">
                <a:latin typeface="+mj-lt"/>
              </a:rPr>
              <a:t> quarter funding has been delayed at </a:t>
            </a:r>
            <a:r>
              <a:rPr lang="en-US" sz="1700" dirty="0" err="1" smtClean="0">
                <a:latin typeface="+mj-lt"/>
              </a:rPr>
              <a:t>MoF</a:t>
            </a:r>
            <a:r>
              <a:rPr lang="mn-MN" sz="1700" dirty="0" smtClean="0">
                <a:latin typeface="+mj-lt"/>
              </a:rPr>
              <a:t>. </a:t>
            </a:r>
            <a:endParaRPr lang="mn-MN" sz="1700" dirty="0">
              <a:latin typeface="+mj-lt"/>
            </a:endParaRPr>
          </a:p>
          <a:p>
            <a:pPr algn="just"/>
            <a:r>
              <a:rPr lang="en-US" sz="1700" dirty="0" smtClean="0">
                <a:latin typeface="+mj-lt"/>
              </a:rPr>
              <a:t>Need of intensifying funding process.</a:t>
            </a:r>
            <a:endParaRPr lang="mn-MN" sz="1700" dirty="0">
              <a:latin typeface="+mj-lt"/>
            </a:endParaRPr>
          </a:p>
          <a:p>
            <a:pPr algn="just"/>
            <a:r>
              <a:rPr lang="en-US" sz="1700" dirty="0" smtClean="0">
                <a:latin typeface="+mj-lt"/>
              </a:rPr>
              <a:t>Lack of doctors and specialists.</a:t>
            </a:r>
            <a:endParaRPr lang="en-US" sz="1700" dirty="0">
              <a:latin typeface="+mj-lt"/>
            </a:endParaRPr>
          </a:p>
          <a:p>
            <a:pPr marL="0" indent="0" algn="just">
              <a:buFont typeface="Arial" pitchFamily="34" charset="0"/>
              <a:buNone/>
              <a:defRPr/>
            </a:pPr>
            <a:endParaRPr lang="mn-MN" sz="1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094EC4-12C6-405D-8290-286CE2C92CDC}"/>
              </a:ext>
            </a:extLst>
          </p:cNvPr>
          <p:cNvSpPr txBox="1"/>
          <p:nvPr/>
        </p:nvSpPr>
        <p:spPr>
          <a:xfrm>
            <a:off x="738554" y="1988411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Achievements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EC34351-A01B-43CB-B687-2538E602307D}"/>
              </a:ext>
            </a:extLst>
          </p:cNvPr>
          <p:cNvSpPr txBox="1"/>
          <p:nvPr/>
        </p:nvSpPr>
        <p:spPr>
          <a:xfrm>
            <a:off x="1541334" y="4697679"/>
            <a:ext cx="1612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Bottlenecks </a:t>
            </a:r>
            <a:endParaRPr lang="en-U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EBF99310-5B0E-4D1D-B26A-39FE0AF01B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5172439"/>
              </p:ext>
            </p:extLst>
          </p:nvPr>
        </p:nvGraphicFramePr>
        <p:xfrm>
          <a:off x="457200" y="1812595"/>
          <a:ext cx="762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78A846CF-0213-488F-99DA-33950D379975}"/>
              </a:ext>
            </a:extLst>
          </p:cNvPr>
          <p:cNvSpPr txBox="1">
            <a:spLocks/>
          </p:cNvSpPr>
          <p:nvPr/>
        </p:nvSpPr>
        <p:spPr>
          <a:xfrm>
            <a:off x="2000590" y="304800"/>
            <a:ext cx="5295220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altLang="en-US" sz="3400" b="1" dirty="0" smtClean="0">
                <a:solidFill>
                  <a:schemeClr val="accent1"/>
                </a:solidFill>
              </a:rPr>
              <a:t>STI </a:t>
            </a:r>
            <a:r>
              <a:rPr lang="en-US" altLang="en-US" sz="3400" b="1" dirty="0" err="1" smtClean="0">
                <a:solidFill>
                  <a:schemeClr val="accent1"/>
                </a:solidFill>
              </a:rPr>
              <a:t>dept</a:t>
            </a:r>
            <a:r>
              <a:rPr lang="en-US" altLang="en-US" sz="3400" b="1" dirty="0" smtClean="0">
                <a:solidFill>
                  <a:schemeClr val="accent1"/>
                </a:solidFill>
              </a:rPr>
              <a:t> of NCCD</a:t>
            </a:r>
            <a:r>
              <a:rPr lang="en-US" altLang="en-US" sz="3700" b="1" dirty="0"/>
              <a:t/>
            </a:r>
            <a:br>
              <a:rPr lang="en-US" altLang="en-US" sz="3700" b="1" dirty="0"/>
            </a:br>
            <a:endParaRPr lang="en-US" sz="37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72F66F6-0A51-4F27-AE45-222FE36E54F0}"/>
              </a:ext>
            </a:extLst>
          </p:cNvPr>
          <p:cNvSpPr txBox="1"/>
          <p:nvPr/>
        </p:nvSpPr>
        <p:spPr>
          <a:xfrm>
            <a:off x="2018211" y="4075577"/>
            <a:ext cx="670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PCU should search for avenues to support SRs, get CCM support when necessary</a:t>
            </a:r>
            <a:endParaRPr lang="en-US" sz="26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AE902D3-DE06-43E6-BA25-611FFA71FF75}"/>
              </a:ext>
            </a:extLst>
          </p:cNvPr>
          <p:cNvSpPr txBox="1"/>
          <p:nvPr/>
        </p:nvSpPr>
        <p:spPr>
          <a:xfrm>
            <a:off x="2819400" y="1135738"/>
            <a:ext cx="3316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Recommendation: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02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548</Words>
  <Application>Microsoft Office PowerPoint</Application>
  <PresentationFormat>On-screen Show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Oversight site visit report in UB</vt:lpstr>
      <vt:lpstr>Sub-recipients  Team 1, November 20, 2018</vt:lpstr>
      <vt:lpstr>PowerPoint Presentation</vt:lpstr>
      <vt:lpstr>PowerPoint Presentation</vt:lpstr>
      <vt:lpstr>TB NTP of NCCD</vt:lpstr>
      <vt:lpstr>PowerPoint Presentation</vt:lpstr>
      <vt:lpstr>2.STI dept of NCCD </vt:lpstr>
      <vt:lpstr>PowerPoint Presentation</vt:lpstr>
      <vt:lpstr>PowerPoint Presentation</vt:lpstr>
      <vt:lpstr>3. Association for Mongolian soum doctors and specialists  </vt:lpstr>
      <vt:lpstr>PowerPoint Presentation</vt:lpstr>
      <vt:lpstr>Association for Mongolian soum doctors and specialists</vt:lpstr>
      <vt:lpstr>IN GENERAL</vt:lpstr>
      <vt:lpstr>IN GENERAL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Oversight site visit report in UB</dc:title>
  <dc:creator>Dell</dc:creator>
  <cp:lastModifiedBy>Nomin</cp:lastModifiedBy>
  <cp:revision>30</cp:revision>
  <cp:lastPrinted>2019-02-20T08:59:28Z</cp:lastPrinted>
  <dcterms:created xsi:type="dcterms:W3CDTF">2019-02-20T06:15:08Z</dcterms:created>
  <dcterms:modified xsi:type="dcterms:W3CDTF">2019-02-20T10:57:09Z</dcterms:modified>
</cp:coreProperties>
</file>